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A22"/>
    <a:srgbClr val="9F6225"/>
    <a:srgbClr val="885230"/>
    <a:srgbClr val="882876"/>
    <a:srgbClr val="972D83"/>
    <a:srgbClr val="9A0000"/>
    <a:srgbClr val="00A249"/>
    <a:srgbClr val="3A6598"/>
    <a:srgbClr val="FFFFFF"/>
    <a:srgbClr val="7936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23.09.2012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111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Над землёю, </a:t>
            </a:r>
            <a:endParaRPr lang="ru-RU" sz="8000" dirty="0" smtClean="0">
              <a:solidFill>
                <a:srgbClr val="FFFFFF"/>
              </a:solidFill>
              <a:latin typeface="Myriad Pro Light" pitchFamily="34" charset="0"/>
            </a:endParaRPr>
          </a:p>
          <a:p>
            <a:pPr algn="ctr"/>
            <a:r>
              <a:rPr lang="ru-RU" sz="8000" dirty="0" smtClean="0">
                <a:solidFill>
                  <a:srgbClr val="FFFFFF"/>
                </a:solidFill>
                <a:latin typeface="Myriad Pro Light" pitchFamily="34" charset="0"/>
              </a:rPr>
              <a:t>над </a:t>
            </a:r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морями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5765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25A22"/>
                </a:solidFill>
                <a:latin typeface="Myriad Pro" pitchFamily="34" charset="0"/>
              </a:rPr>
              <a:t>274</a:t>
            </a:r>
            <a:endParaRPr lang="ru-RU" dirty="0" smtClean="0">
              <a:solidFill>
                <a:srgbClr val="925A22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54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Над землёю,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морями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Ангел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с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книгою стоял,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Он торжественно и ясно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Миру весть провозглашал.</a:t>
            </a:r>
          </a:p>
        </p:txBody>
      </p:sp>
    </p:spTree>
    <p:extLst>
      <p:ext uri="{BB962C8B-B14F-4D97-AF65-F5344CB8AC3E}">
        <p14:creationId xmlns:p14="http://schemas.microsoft.com/office/powerpoint/2010/main" val="326787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Книга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та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была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сокрыта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прежде бывших временах, </a:t>
            </a:r>
          </a:p>
        </p:txBody>
      </p:sp>
    </p:spTree>
    <p:extLst>
      <p:ext uri="{BB962C8B-B14F-4D97-AF65-F5344CB8AC3E}">
        <p14:creationId xmlns:p14="http://schemas.microsoft.com/office/powerpoint/2010/main" val="412455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 теперь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она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раскрыта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сильных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ангела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руках.</a:t>
            </a:r>
          </a:p>
        </p:txBody>
      </p:sp>
    </p:spTree>
    <p:extLst>
      <p:ext uri="{BB962C8B-B14F-4D97-AF65-F5344CB8AC3E}">
        <p14:creationId xmlns:p14="http://schemas.microsoft.com/office/powerpoint/2010/main" val="151891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Книгу ту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дней последних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оставил Даниил, </a:t>
            </a:r>
          </a:p>
        </p:txBody>
      </p:sp>
    </p:spTree>
    <p:extLst>
      <p:ext uri="{BB962C8B-B14F-4D97-AF65-F5344CB8AC3E}">
        <p14:creationId xmlns:p14="http://schemas.microsoft.com/office/powerpoint/2010/main" val="66670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Чтобы свет пророчеств яркий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Церкви Божией светил.</a:t>
            </a:r>
          </a:p>
        </p:txBody>
      </p:sp>
    </p:spTree>
    <p:extLst>
      <p:ext uri="{BB962C8B-B14F-4D97-AF65-F5344CB8AC3E}">
        <p14:creationId xmlns:p14="http://schemas.microsoft.com/office/powerpoint/2010/main" val="164759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Бог сегодня призывает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Слуг Своих </a:t>
            </a:r>
            <a:endParaRPr lang="ru-RU" sz="72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ту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книгу взять </a:t>
            </a:r>
          </a:p>
        </p:txBody>
      </p:sp>
    </p:spTree>
    <p:extLst>
      <p:ext uri="{BB962C8B-B14F-4D97-AF65-F5344CB8AC3E}">
        <p14:creationId xmlns:p14="http://schemas.microsoft.com/office/powerpoint/2010/main" val="283130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 пророческое слово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Миру смело возвещать.</a:t>
            </a:r>
          </a:p>
        </p:txBody>
      </p:sp>
    </p:spTree>
    <p:extLst>
      <p:ext uri="{BB962C8B-B14F-4D97-AF65-F5344CB8AC3E}">
        <p14:creationId xmlns:p14="http://schemas.microsoft.com/office/powerpoint/2010/main" val="370682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7320</TotalTime>
  <Words>77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Myriad Pro Light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25</cp:revision>
  <dcterms:created xsi:type="dcterms:W3CDTF">2012-07-25T11:14:36Z</dcterms:created>
  <dcterms:modified xsi:type="dcterms:W3CDTF">2012-09-23T13:14:20Z</dcterms:modified>
</cp:coreProperties>
</file>