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301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Звучит </a:t>
            </a:r>
            <a:r>
              <a:rPr lang="ru-RU" sz="7200" dirty="0" err="1">
                <a:solidFill>
                  <a:srgbClr val="FFFFFF"/>
                </a:solidFill>
                <a:latin typeface="Myriad Pro Light" pitchFamily="34" charset="0"/>
              </a:rPr>
              <a:t>трёхангельская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 весть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577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272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каждый славу воспоёт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Христова нас спасла. </a:t>
            </a:r>
          </a:p>
        </p:txBody>
      </p:sp>
    </p:spTree>
    <p:extLst>
      <p:ext uri="{BB962C8B-B14F-4D97-AF65-F5344CB8AC3E}">
        <p14:creationId xmlns:p14="http://schemas.microsoft.com/office/powerpoint/2010/main" val="145604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грядёт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облаках,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день пришествия Его</a:t>
            </a:r>
          </a:p>
        </p:txBody>
      </p:sp>
    </p:spTree>
    <p:extLst>
      <p:ext uri="{BB962C8B-B14F-4D97-AF65-F5344CB8AC3E}">
        <p14:creationId xmlns:p14="http://schemas.microsoft.com/office/powerpoint/2010/main" val="30150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хвалою громкой на устах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своего. </a:t>
            </a:r>
          </a:p>
        </p:txBody>
      </p:sp>
    </p:spTree>
    <p:extLst>
      <p:ext uri="{BB962C8B-B14F-4D97-AF65-F5344CB8AC3E}">
        <p14:creationId xmlns:p14="http://schemas.microsoft.com/office/powerpoint/2010/main" val="257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хвалою громкой на устах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встретим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своего. </a:t>
            </a:r>
          </a:p>
        </p:txBody>
      </p:sp>
    </p:spTree>
    <p:extLst>
      <p:ext uri="{BB962C8B-B14F-4D97-AF65-F5344CB8AC3E}">
        <p14:creationId xmlns:p14="http://schemas.microsoft.com/office/powerpoint/2010/main" val="32902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Звучит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трёхангельская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весть,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Звучит, звучит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всей земле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Надежда смертным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 яркий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греховной мгле. </a:t>
            </a:r>
          </a:p>
        </p:txBody>
      </p:sp>
    </p:spTree>
    <p:extLst>
      <p:ext uri="{BB962C8B-B14F-4D97-AF65-F5344CB8AC3E}">
        <p14:creationId xmlns:p14="http://schemas.microsoft.com/office/powerpoint/2010/main" val="18774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Надежда смертным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Есть яркий свет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греховной мгле.</a:t>
            </a:r>
          </a:p>
        </p:txBody>
      </p:sp>
    </p:spTree>
    <p:extLst>
      <p:ext uri="{BB962C8B-B14F-4D97-AF65-F5344CB8AC3E}">
        <p14:creationId xmlns:p14="http://schemas.microsoft.com/office/powerpoint/2010/main" val="26091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все поклонятся Творцу,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Настал суда великий час, </a:t>
            </a:r>
          </a:p>
        </p:txBody>
      </p:sp>
    </p:spTree>
    <p:extLst>
      <p:ext uri="{BB962C8B-B14F-4D97-AF65-F5344CB8AC3E}">
        <p14:creationId xmlns:p14="http://schemas.microsoft.com/office/powerpoint/2010/main" val="1113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в мире близится к концу,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Господь спасает нас. </a:t>
            </a:r>
          </a:p>
        </p:txBody>
      </p:sp>
    </p:spTree>
    <p:extLst>
      <p:ext uri="{BB962C8B-B14F-4D97-AF65-F5344CB8AC3E}">
        <p14:creationId xmlns:p14="http://schemas.microsoft.com/office/powerpoint/2010/main" val="26382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Всё в мире близится к концу,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Господь спасает нас. </a:t>
            </a:r>
          </a:p>
        </p:txBody>
      </p:sp>
    </p:spTree>
    <p:extLst>
      <p:ext uri="{BB962C8B-B14F-4D97-AF65-F5344CB8AC3E}">
        <p14:creationId xmlns:p14="http://schemas.microsoft.com/office/powerpoint/2010/main" val="37145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выводит Свой народ,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Дабы ему избегнуть зла, </a:t>
            </a:r>
          </a:p>
        </p:txBody>
      </p:sp>
    </p:spTree>
    <p:extLst>
      <p:ext uri="{BB962C8B-B14F-4D97-AF65-F5344CB8AC3E}">
        <p14:creationId xmlns:p14="http://schemas.microsoft.com/office/powerpoint/2010/main" val="18459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каждый славу воспоёт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Христова нас спасла. </a:t>
            </a:r>
          </a:p>
        </p:txBody>
      </p:sp>
    </p:spTree>
    <p:extLst>
      <p:ext uri="{BB962C8B-B14F-4D97-AF65-F5344CB8AC3E}">
        <p14:creationId xmlns:p14="http://schemas.microsoft.com/office/powerpoint/2010/main" val="11804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138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2012-09-20T11:18:43Z</dcterms:modified>
</cp:coreProperties>
</file>