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016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Светлый ангел над землёй летит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6624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271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 каждым днём всё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громче</a:t>
            </a: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звучит.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Близок, близок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уж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спасенья день. </a:t>
            </a:r>
          </a:p>
        </p:txBody>
      </p:sp>
    </p:spTree>
    <p:extLst>
      <p:ext uri="{BB962C8B-B14F-4D97-AF65-F5344CB8AC3E}">
        <p14:creationId xmlns:p14="http://schemas.microsoft.com/office/powerpoint/2010/main" val="37322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Смерть, печаль тогда забудем,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Скорбь исчезнет, словно тень.</a:t>
            </a:r>
          </a:p>
        </p:txBody>
      </p:sp>
    </p:spTree>
    <p:extLst>
      <p:ext uri="{BB962C8B-B14F-4D97-AF65-F5344CB8AC3E}">
        <p14:creationId xmlns:p14="http://schemas.microsoft.com/office/powerpoint/2010/main" val="296150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новый день взойдёт,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правды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зайдёт, </a:t>
            </a:r>
          </a:p>
        </p:txBody>
      </p:sp>
    </p:spTree>
    <p:extLst>
      <p:ext uri="{BB962C8B-B14F-4D97-AF65-F5344CB8AC3E}">
        <p14:creationId xmlns:p14="http://schemas.microsoft.com/office/powerpoint/2010/main" val="25295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Сам Христос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славе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придёт.</a:t>
            </a:r>
          </a:p>
        </p:txBody>
      </p:sp>
    </p:spTree>
    <p:extLst>
      <p:ext uri="{BB962C8B-B14F-4D97-AF65-F5344CB8AC3E}">
        <p14:creationId xmlns:p14="http://schemas.microsoft.com/office/powerpoint/2010/main" val="19712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2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Светлый ангел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землёй летит,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Вестник, посланный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святых высот,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Всем живущим, всем народам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Весть Благую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несёт.</a:t>
            </a:r>
          </a:p>
        </p:txBody>
      </p:sp>
    </p:spTree>
    <p:extLst>
      <p:ext uri="{BB962C8B-B14F-4D97-AF65-F5344CB8AC3E}">
        <p14:creationId xmlns:p14="http://schemas.microsoft.com/office/powerpoint/2010/main" val="40816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новый день взойдёт,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правды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зайдёт, </a:t>
            </a:r>
          </a:p>
        </p:txBody>
      </p:sp>
    </p:spTree>
    <p:extLst>
      <p:ext uri="{BB962C8B-B14F-4D97-AF65-F5344CB8AC3E}">
        <p14:creationId xmlns:p14="http://schemas.microsoft.com/office/powerpoint/2010/main" val="202133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Сам Христос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славе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придёт.</a:t>
            </a:r>
          </a:p>
        </p:txBody>
      </p:sp>
    </p:spTree>
    <p:extLst>
      <p:ext uri="{BB962C8B-B14F-4D97-AF65-F5344CB8AC3E}">
        <p14:creationId xmlns:p14="http://schemas.microsoft.com/office/powerpoint/2010/main" val="155778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Громко ангельская весть звучит: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«Славьте все Того, Кто всё создал, </a:t>
            </a:r>
          </a:p>
        </p:txBody>
      </p:sp>
    </p:spTree>
    <p:extLst>
      <p:ext uri="{BB962C8B-B14F-4D97-AF65-F5344CB8AC3E}">
        <p14:creationId xmlns:p14="http://schemas.microsoft.com/office/powerpoint/2010/main" val="7389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убойтесь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Бога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славы,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Час суда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Его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настал».</a:t>
            </a:r>
          </a:p>
        </p:txBody>
      </p:sp>
    </p:spTree>
    <p:extLst>
      <p:ext uri="{BB962C8B-B14F-4D97-AF65-F5344CB8AC3E}">
        <p14:creationId xmlns:p14="http://schemas.microsoft.com/office/powerpoint/2010/main" val="14529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новый день взойдёт,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Солнце правды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зайдёт, </a:t>
            </a:r>
          </a:p>
        </p:txBody>
      </p:sp>
    </p:spTree>
    <p:extLst>
      <p:ext uri="{BB962C8B-B14F-4D97-AF65-F5344CB8AC3E}">
        <p14:creationId xmlns:p14="http://schemas.microsoft.com/office/powerpoint/2010/main" val="244298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Скоро Сам Христос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Во славе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придёт.</a:t>
            </a:r>
          </a:p>
        </p:txBody>
      </p:sp>
    </p:spTree>
    <p:extLst>
      <p:ext uri="{BB962C8B-B14F-4D97-AF65-F5344CB8AC3E}">
        <p14:creationId xmlns:p14="http://schemas.microsoft.com/office/powerpoint/2010/main" val="3269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7319</TotalTime>
  <Words>141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2012-09-20T11:10:45Z</dcterms:modified>
</cp:coreProperties>
</file>