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</p:sldIdLst>
  <p:sldSz cx="9144000" cy="6858000" type="screen4x3"/>
  <p:notesSz cx="6858000" cy="9144000"/>
  <p:embeddedFontLst>
    <p:embeddedFont>
      <p:font typeface="Calibri" pitchFamily="34" charset="0"/>
      <p:regular r:id="rId20"/>
      <p:bold r:id="rId21"/>
      <p:italic r:id="rId22"/>
      <p:boldItalic r:id="rId2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5A22"/>
    <a:srgbClr val="9F6225"/>
    <a:srgbClr val="885230"/>
    <a:srgbClr val="882876"/>
    <a:srgbClr val="972D83"/>
    <a:srgbClr val="9A0000"/>
    <a:srgbClr val="00A249"/>
    <a:srgbClr val="3A6598"/>
    <a:srgbClr val="FFFFFF"/>
    <a:srgbClr val="7936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086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20.09.2012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20.09.2012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20.09.2012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20.09.2012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20.09.2012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20.09.2012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20.09.2012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20.09.2012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20.09.2012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20.09.2012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20.09.2012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20.09.2012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2543085"/>
            <a:ext cx="777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>
                <a:solidFill>
                  <a:srgbClr val="FFFFFF"/>
                </a:solidFill>
                <a:latin typeface="Myriad Pro Light" pitchFamily="34" charset="0"/>
              </a:rPr>
              <a:t>Бурями носимая</a:t>
            </a:r>
            <a:endParaRPr lang="ru-RU" sz="7200" dirty="0">
              <a:solidFill>
                <a:srgbClr val="FFFFFF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21316" y="3805153"/>
            <a:ext cx="2501367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925A22"/>
                </a:solidFill>
                <a:latin typeface="Myriad Pro" pitchFamily="34" charset="0"/>
              </a:rPr>
              <a:t>Гимны надежды №</a:t>
            </a:r>
            <a:r>
              <a:rPr lang="ru-RU" dirty="0" smtClean="0">
                <a:solidFill>
                  <a:srgbClr val="925A22"/>
                </a:solidFill>
                <a:latin typeface="Myriad Pro" pitchFamily="34" charset="0"/>
              </a:rPr>
              <a:t>270</a:t>
            </a:r>
            <a:endParaRPr lang="ru-RU" dirty="0" smtClean="0">
              <a:solidFill>
                <a:srgbClr val="925A22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71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 это время скорбное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плоти человеческой </a:t>
            </a:r>
          </a:p>
        </p:txBody>
      </p:sp>
    </p:spTree>
    <p:extLst>
      <p:ext uri="{BB962C8B-B14F-4D97-AF65-F5344CB8AC3E}">
        <p14:creationId xmlns:p14="http://schemas.microsoft.com/office/powerpoint/2010/main" val="1082578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Без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Христа -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Ходатая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кто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же устоит? </a:t>
            </a:r>
          </a:p>
        </p:txBody>
      </p:sp>
    </p:spTree>
    <p:extLst>
      <p:ext uri="{BB962C8B-B14F-4D97-AF65-F5344CB8AC3E}">
        <p14:creationId xmlns:p14="http://schemas.microsoft.com/office/powerpoint/2010/main" val="138558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Только тот,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кто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ныне же сердце сокрушённое </a:t>
            </a:r>
          </a:p>
        </p:txBody>
      </p:sp>
    </p:spTree>
    <p:extLst>
      <p:ext uri="{BB962C8B-B14F-4D97-AF65-F5344CB8AC3E}">
        <p14:creationId xmlns:p14="http://schemas.microsoft.com/office/powerpoint/2010/main" val="318081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Иисусу с детскою верою вручит.</a:t>
            </a:r>
          </a:p>
        </p:txBody>
      </p:sp>
    </p:spTree>
    <p:extLst>
      <p:ext uri="{BB962C8B-B14F-4D97-AF65-F5344CB8AC3E}">
        <p14:creationId xmlns:p14="http://schemas.microsoft.com/office/powerpoint/2010/main" val="1304850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 народ, искупленный Кровью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драгоценною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1307827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Времени осталось нам мало впереди.</a:t>
            </a:r>
          </a:p>
        </p:txBody>
      </p:sp>
    </p:spTree>
    <p:extLst>
      <p:ext uri="{BB962C8B-B14F-4D97-AF65-F5344CB8AC3E}">
        <p14:creationId xmlns:p14="http://schemas.microsoft.com/office/powerpoint/2010/main" val="2606449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По следам </a:t>
            </a:r>
            <a:r>
              <a:rPr lang="ru-RU" sz="7200" dirty="0" err="1">
                <a:solidFill>
                  <a:schemeClr val="bg1"/>
                </a:solidFill>
                <a:latin typeface="Myriad Pro Light" pitchFamily="34" charset="0"/>
              </a:rPr>
              <a:t>Иисусовым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силе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Духа Божьего 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4596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Мир спасать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от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гибели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верою иди.</a:t>
            </a:r>
          </a:p>
        </p:txBody>
      </p:sp>
    </p:spTree>
    <p:extLst>
      <p:ext uri="{BB962C8B-B14F-4D97-AF65-F5344CB8AC3E}">
        <p14:creationId xmlns:p14="http://schemas.microsoft.com/office/powerpoint/2010/main" val="2590691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784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Бурями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носимая,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скорби безутешная, </a:t>
            </a: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Церковь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Бога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Вышнего,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встань и ободрись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618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Укрепись могучею силою Предвечного, </a:t>
            </a:r>
          </a:p>
        </p:txBody>
      </p:sp>
    </p:spTree>
    <p:extLst>
      <p:ext uri="{BB962C8B-B14F-4D97-AF65-F5344CB8AC3E}">
        <p14:creationId xmlns:p14="http://schemas.microsoft.com/office/powerpoint/2010/main" val="3152422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 ризы </a:t>
            </a:r>
            <a:r>
              <a:rPr lang="ru-RU" sz="7200" dirty="0" err="1">
                <a:solidFill>
                  <a:schemeClr val="bg1"/>
                </a:solidFill>
                <a:latin typeface="Myriad Pro Light" pitchFamily="34" charset="0"/>
              </a:rPr>
              <a:t>Иисусовой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 правды облекись.</a:t>
            </a:r>
          </a:p>
        </p:txBody>
      </p:sp>
    </p:spTree>
    <p:extLst>
      <p:ext uri="{BB962C8B-B14F-4D97-AF65-F5344CB8AC3E}">
        <p14:creationId xmlns:p14="http://schemas.microsoft.com/office/powerpoint/2010/main" val="875025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небе,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во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святилище, перед Богом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Праведным 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438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За тебя Ходатаем Иисус стоит.</a:t>
            </a:r>
          </a:p>
        </p:txBody>
      </p:sp>
    </p:spTree>
    <p:extLst>
      <p:ext uri="{BB962C8B-B14F-4D97-AF65-F5344CB8AC3E}">
        <p14:creationId xmlns:p14="http://schemas.microsoft.com/office/powerpoint/2010/main" val="3907161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Время благодатное скоро, скоро кончится, </a:t>
            </a:r>
          </a:p>
        </p:txBody>
      </p:sp>
    </p:spTree>
    <p:extLst>
      <p:ext uri="{BB962C8B-B14F-4D97-AF65-F5344CB8AC3E}">
        <p14:creationId xmlns:p14="http://schemas.microsoft.com/office/powerpoint/2010/main" val="1533103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Господь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святилище двери затворит.</a:t>
            </a:r>
          </a:p>
        </p:txBody>
      </p:sp>
    </p:spTree>
    <p:extLst>
      <p:ext uri="{BB962C8B-B14F-4D97-AF65-F5344CB8AC3E}">
        <p14:creationId xmlns:p14="http://schemas.microsoft.com/office/powerpoint/2010/main" val="1918622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7320</TotalTime>
  <Words>117</Words>
  <Application>Microsoft Office PowerPoint</Application>
  <PresentationFormat>Экран (4:3)</PresentationFormat>
  <Paragraphs>31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Myriad Pro Light</vt:lpstr>
      <vt:lpstr>Myriad Pro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25</cp:revision>
  <dcterms:created xsi:type="dcterms:W3CDTF">2012-07-25T11:14:36Z</dcterms:created>
  <dcterms:modified xsi:type="dcterms:W3CDTF">2012-09-20T11:03:47Z</dcterms:modified>
</cp:coreProperties>
</file>