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92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Кто с слезами сеет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432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266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Силу и способность Бог нам посылает,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Чтобы сеять семя мы везде могли,</a:t>
            </a:r>
          </a:p>
        </p:txBody>
      </p:sp>
    </p:spTree>
    <p:extLst>
      <p:ext uri="{BB962C8B-B14F-4D97-AF65-F5344CB8AC3E}">
        <p14:creationId xmlns:p14="http://schemas.microsoft.com/office/powerpoint/2010/main" val="27175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благословенье нам Он обещает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Принесём же Богу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радостью снопы.</a:t>
            </a:r>
          </a:p>
        </p:txBody>
      </p:sp>
    </p:spTree>
    <p:extLst>
      <p:ext uri="{BB962C8B-B14F-4D97-AF65-F5344CB8AC3E}">
        <p14:creationId xmlns:p14="http://schemas.microsoft.com/office/powerpoint/2010/main" val="23505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Принесёт снопы, принесёт снопы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с слезами сеет, принесёт снопы. </a:t>
            </a:r>
          </a:p>
        </p:txBody>
      </p:sp>
    </p:spTree>
    <p:extLst>
      <p:ext uri="{BB962C8B-B14F-4D97-AF65-F5344CB8AC3E}">
        <p14:creationId xmlns:p14="http://schemas.microsoft.com/office/powerpoint/2010/main" val="30458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Принесёт снопы, принесёт снопы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радостью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пожнёт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Принося снопы.</a:t>
            </a:r>
          </a:p>
        </p:txBody>
      </p:sp>
    </p:spTree>
    <p:extLst>
      <p:ext uri="{BB962C8B-B14F-4D97-AF65-F5344CB8AC3E}">
        <p14:creationId xmlns:p14="http://schemas.microsoft.com/office/powerpoint/2010/main" val="22467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с слезами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сеет - радость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пожинает.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день великой жатвы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возликуем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мы.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Семя правды сеять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 посылает,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стараться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будет-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принесёт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снопы.</a:t>
            </a:r>
          </a:p>
        </p:txBody>
      </p:sp>
    </p:spTree>
    <p:extLst>
      <p:ext uri="{BB962C8B-B14F-4D97-AF65-F5344CB8AC3E}">
        <p14:creationId xmlns:p14="http://schemas.microsoft.com/office/powerpoint/2010/main" val="19778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Принесёт снопы, принесёт снопы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с слезами сеет, принесёт снопы. </a:t>
            </a:r>
          </a:p>
        </p:txBody>
      </p:sp>
    </p:spTree>
    <p:extLst>
      <p:ext uri="{BB962C8B-B14F-4D97-AF65-F5344CB8AC3E}">
        <p14:creationId xmlns:p14="http://schemas.microsoft.com/office/powerpoint/2010/main" val="34285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Принесёт снопы, принесёт снопы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радостью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пожнёт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Принося снопы.</a:t>
            </a:r>
          </a:p>
        </p:txBody>
      </p:sp>
    </p:spTree>
    <p:extLst>
      <p:ext uri="{BB962C8B-B14F-4D97-AF65-F5344CB8AC3E}">
        <p14:creationId xmlns:p14="http://schemas.microsoft.com/office/powerpoint/2010/main" val="40738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Сейте рано утром слово благодати,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давайте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полдень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ослабеть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руке, </a:t>
            </a:r>
          </a:p>
        </p:txBody>
      </p:sp>
    </p:spTree>
    <p:extLst>
      <p:ext uri="{BB962C8B-B14F-4D97-AF65-F5344CB8AC3E}">
        <p14:creationId xmlns:p14="http://schemas.microsoft.com/office/powerpoint/2010/main" val="42027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Сейте вы во мраке, сейте до полночи,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Славна будет жатва от трудов везде.</a:t>
            </a:r>
          </a:p>
        </p:txBody>
      </p:sp>
    </p:spTree>
    <p:extLst>
      <p:ext uri="{BB962C8B-B14F-4D97-AF65-F5344CB8AC3E}">
        <p14:creationId xmlns:p14="http://schemas.microsoft.com/office/powerpoint/2010/main" val="3544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Принесёт снопы, принесёт снопы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с слезами сеет, принесёт снопы. </a:t>
            </a:r>
          </a:p>
        </p:txBody>
      </p:sp>
    </p:spTree>
    <p:extLst>
      <p:ext uri="{BB962C8B-B14F-4D97-AF65-F5344CB8AC3E}">
        <p14:creationId xmlns:p14="http://schemas.microsoft.com/office/powerpoint/2010/main" val="14770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Принесёт снопы, принесёт снопы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радостью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пожнёт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Принося снопы.</a:t>
            </a:r>
          </a:p>
        </p:txBody>
      </p:sp>
    </p:spTree>
    <p:extLst>
      <p:ext uri="{BB962C8B-B14F-4D97-AF65-F5344CB8AC3E}">
        <p14:creationId xmlns:p14="http://schemas.microsoft.com/office/powerpoint/2010/main" val="37971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176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24</cp:revision>
  <dcterms:created xsi:type="dcterms:W3CDTF">2012-07-25T11:14:36Z</dcterms:created>
  <dcterms:modified xsi:type="dcterms:W3CDTF">2012-09-20T10:22:39Z</dcterms:modified>
</cp:coreProperties>
</file>