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Вперёд,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Божий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раб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265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Смелей, Божий раб, борись до конца,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Победа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ждёт впереди,</a:t>
            </a:r>
          </a:p>
        </p:txBody>
      </p:sp>
    </p:spTree>
    <p:extLst>
      <p:ext uri="{BB962C8B-B14F-4D97-AF65-F5344CB8AC3E}">
        <p14:creationId xmlns:p14="http://schemas.microsoft.com/office/powerpoint/2010/main" val="32910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Хор небесный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встретить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готов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 Отца,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От печалей,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невзгод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вдали.</a:t>
            </a:r>
          </a:p>
        </p:txBody>
      </p:sp>
    </p:spTree>
    <p:extLst>
      <p:ext uri="{BB962C8B-B14F-4D97-AF65-F5344CB8AC3E}">
        <p14:creationId xmlns:p14="http://schemas.microsoft.com/office/powerpoint/2010/main" val="38380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во славе Отца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обителях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светлых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</a:p>
        </p:txBody>
      </p:sp>
    </p:spTree>
    <p:extLst>
      <p:ext uri="{BB962C8B-B14F-4D97-AF65-F5344CB8AC3E}">
        <p14:creationId xmlns:p14="http://schemas.microsoft.com/office/powerpoint/2010/main" val="25410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Будем мы тогда,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будем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навсегда!</a:t>
            </a:r>
          </a:p>
        </p:txBody>
      </p:sp>
    </p:spTree>
    <p:extLst>
      <p:ext uri="{BB962C8B-B14F-4D97-AF65-F5344CB8AC3E}">
        <p14:creationId xmlns:p14="http://schemas.microsoft.com/office/powerpoint/2010/main" val="4683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Вперёд, Божий раб, трудись на земле,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Свой путь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совершай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до конца,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Сам Господь охранять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поручает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Знамя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истины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добра.</a:t>
            </a:r>
          </a:p>
        </p:txBody>
      </p:sp>
    </p:spTree>
    <p:extLst>
      <p:ext uri="{BB962C8B-B14F-4D97-AF65-F5344CB8AC3E}">
        <p14:creationId xmlns:p14="http://schemas.microsoft.com/office/powerpoint/2010/main" val="26202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во славе Отца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обителях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светлых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</a:p>
        </p:txBody>
      </p:sp>
    </p:spTree>
    <p:extLst>
      <p:ext uri="{BB962C8B-B14F-4D97-AF65-F5344CB8AC3E}">
        <p14:creationId xmlns:p14="http://schemas.microsoft.com/office/powerpoint/2010/main" val="788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Будем мы тогда,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будем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навсегда!</a:t>
            </a:r>
          </a:p>
        </p:txBody>
      </p:sp>
    </p:spTree>
    <p:extLst>
      <p:ext uri="{BB962C8B-B14F-4D97-AF65-F5344CB8AC3E}">
        <p14:creationId xmlns:p14="http://schemas.microsoft.com/office/powerpoint/2010/main" val="36197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Будь твёрд,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Божий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раб,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борись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Христа,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Спасения шлем возложи,</a:t>
            </a:r>
          </a:p>
        </p:txBody>
      </p:sp>
    </p:spTree>
    <p:extLst>
      <p:ext uri="{BB962C8B-B14F-4D97-AF65-F5344CB8AC3E}">
        <p14:creationId xmlns:p14="http://schemas.microsoft.com/office/powerpoint/2010/main" val="30091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Меч духовный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тобою всегда,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 ним ты в битву смелей иди.</a:t>
            </a:r>
          </a:p>
        </p:txBody>
      </p:sp>
    </p:spTree>
    <p:extLst>
      <p:ext uri="{BB962C8B-B14F-4D97-AF65-F5344CB8AC3E}">
        <p14:creationId xmlns:p14="http://schemas.microsoft.com/office/powerpoint/2010/main" val="33582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во славе Отца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обителях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светлых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</a:p>
        </p:txBody>
      </p:sp>
    </p:spTree>
    <p:extLst>
      <p:ext uri="{BB962C8B-B14F-4D97-AF65-F5344CB8AC3E}">
        <p14:creationId xmlns:p14="http://schemas.microsoft.com/office/powerpoint/2010/main" val="14257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Будем мы тогда,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Там будем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навсегда!</a:t>
            </a:r>
          </a:p>
        </p:txBody>
      </p:sp>
    </p:spTree>
    <p:extLst>
      <p:ext uri="{BB962C8B-B14F-4D97-AF65-F5344CB8AC3E}">
        <p14:creationId xmlns:p14="http://schemas.microsoft.com/office/powerpoint/2010/main" val="25041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143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24</cp:revision>
  <dcterms:created xsi:type="dcterms:W3CDTF">2012-07-25T11:14:36Z</dcterms:created>
  <dcterms:modified xsi:type="dcterms:W3CDTF">2012-09-20T10:13:06Z</dcterms:modified>
</cp:coreProperties>
</file>