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968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Делу спасения жизнь посвятите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264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Делу спасения жизнь посвятите,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Ближних спасайте от смертных оков!</a:t>
            </a:r>
          </a:p>
        </p:txBody>
      </p:sp>
    </p:spTree>
    <p:extLst>
      <p:ext uri="{BB962C8B-B14F-4D97-AF65-F5344CB8AC3E}">
        <p14:creationId xmlns:p14="http://schemas.microsoft.com/office/powerpoint/2010/main" val="12272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Мир погибающий нас окружает,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Ближние к гибели вечной идут.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Истину знающих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посылает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Выйти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спасительным светом на труд.</a:t>
            </a:r>
          </a:p>
        </p:txBody>
      </p:sp>
    </p:spTree>
    <p:extLst>
      <p:ext uri="{BB962C8B-B14F-4D97-AF65-F5344CB8AC3E}">
        <p14:creationId xmlns:p14="http://schemas.microsoft.com/office/powerpoint/2010/main" val="4152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Делу спасения жизнь посвятите,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Ближних спасайте от смертных оков!</a:t>
            </a:r>
          </a:p>
        </p:txBody>
      </p:sp>
    </p:spTree>
    <p:extLst>
      <p:ext uri="{BB962C8B-B14F-4D97-AF65-F5344CB8AC3E}">
        <p14:creationId xmlns:p14="http://schemas.microsoft.com/office/powerpoint/2010/main" val="14022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Бедным, страдающим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всем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расскажите,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Где утешение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жизни найти,</a:t>
            </a:r>
          </a:p>
        </p:txBody>
      </p:sp>
    </p:spTree>
    <p:extLst>
      <p:ext uri="{BB962C8B-B14F-4D97-AF65-F5344CB8AC3E}">
        <p14:creationId xmlns:p14="http://schemas.microsoft.com/office/powerpoint/2010/main" val="6097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мраке блуждающим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свет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укажите,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Всех ко Христу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призывайте прийти!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Делу спасения жизнь посвятите,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Ближних спасайте от смертных оков!</a:t>
            </a:r>
          </a:p>
        </p:txBody>
      </p:sp>
    </p:spTree>
    <p:extLst>
      <p:ext uri="{BB962C8B-B14F-4D97-AF65-F5344CB8AC3E}">
        <p14:creationId xmlns:p14="http://schemas.microsoft.com/office/powerpoint/2010/main" val="15348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Делу спасения жизнь посвятите,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Ближних спасайте от смертных оков, </a:t>
            </a:r>
          </a:p>
        </p:txBody>
      </p:sp>
    </p:spTree>
    <p:extLst>
      <p:ext uri="{BB962C8B-B14F-4D97-AF65-F5344CB8AC3E}">
        <p14:creationId xmlns:p14="http://schemas.microsoft.com/office/powerpoint/2010/main" val="15348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гимнах хваления славу несите -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 прославляйте тот подвиг Христов.</a:t>
            </a:r>
          </a:p>
        </p:txBody>
      </p:sp>
    </p:spTree>
    <p:extLst>
      <p:ext uri="{BB962C8B-B14F-4D97-AF65-F5344CB8AC3E}">
        <p14:creationId xmlns:p14="http://schemas.microsoft.com/office/powerpoint/2010/main" val="11324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7316</TotalTime>
  <Words>111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24</cp:revision>
  <dcterms:created xsi:type="dcterms:W3CDTF">2012-07-25T11:14:36Z</dcterms:created>
  <dcterms:modified xsi:type="dcterms:W3CDTF">2012-09-20T10:05:40Z</dcterms:modified>
</cp:coreProperties>
</file>