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876"/>
    <a:srgbClr val="972D83"/>
    <a:srgbClr val="9A0000"/>
    <a:srgbClr val="00A249"/>
    <a:srgbClr val="3A6598"/>
    <a:srgbClr val="FFFFFF"/>
    <a:srgbClr val="79368E"/>
    <a:srgbClr val="93294F"/>
    <a:srgbClr val="00AC4E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Дни жизни </a:t>
            </a:r>
            <a:endParaRPr lang="ru-RU" sz="80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rgbClr val="FFFFFF"/>
                </a:solidFill>
                <a:latin typeface="Myriad Pro Light" pitchFamily="34" charset="0"/>
              </a:rPr>
              <a:t>нам </a:t>
            </a:r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даны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576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263</a:t>
            </a:r>
            <a:endParaRPr lang="ru-RU" dirty="0" smtClean="0">
              <a:solidFill>
                <a:srgbClr val="88287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Вестью искупления гибнущих спасать </a:t>
            </a:r>
          </a:p>
        </p:txBody>
      </p:sp>
    </p:spTree>
    <p:extLst>
      <p:ext uri="{BB962C8B-B14F-4D97-AF65-F5344CB8AC3E}">
        <p14:creationId xmlns:p14="http://schemas.microsoft.com/office/powerpoint/2010/main" val="179178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 для Христа трудитесь!</a:t>
            </a:r>
          </a:p>
        </p:txBody>
      </p:sp>
    </p:spTree>
    <p:extLst>
      <p:ext uri="{BB962C8B-B14F-4D97-AF65-F5344CB8AC3E}">
        <p14:creationId xmlns:p14="http://schemas.microsoft.com/office/powerpoint/2010/main" val="379826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 трудитесь!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Быстро проходят дни труда,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вечность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уходят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навсегда.  </a:t>
            </a:r>
          </a:p>
        </p:txBody>
      </p:sp>
    </p:spTree>
    <p:extLst>
      <p:ext uri="{BB962C8B-B14F-4D97-AF65-F5344CB8AC3E}">
        <p14:creationId xmlns:p14="http://schemas.microsoft.com/office/powerpoint/2010/main" val="277186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Силой укрепитесь,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Духом ободритесь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 для Христа трудитесь!</a:t>
            </a:r>
          </a:p>
        </p:txBody>
      </p:sp>
    </p:spTree>
    <p:extLst>
      <p:ext uri="{BB962C8B-B14F-4D97-AF65-F5344CB8AC3E}">
        <p14:creationId xmlns:p14="http://schemas.microsoft.com/office/powerpoint/2010/main" val="379608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Дни жизни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нам даны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 Христом прожить </a:t>
            </a:r>
          </a:p>
        </p:txBody>
      </p:sp>
    </p:spTree>
    <p:extLst>
      <p:ext uri="{BB962C8B-B14F-4D97-AF65-F5344CB8AC3E}">
        <p14:creationId xmlns:p14="http://schemas.microsoft.com/office/powerpoint/2010/main" val="418798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праведно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пред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Творцом ходить,</a:t>
            </a:r>
          </a:p>
        </p:txBody>
      </p:sp>
    </p:spTree>
    <p:extLst>
      <p:ext uri="{BB962C8B-B14F-4D97-AF65-F5344CB8AC3E}">
        <p14:creationId xmlns:p14="http://schemas.microsoft.com/office/powerpoint/2010/main" val="40449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всех делах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славить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хвалить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65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 для Христа трудитесь!</a:t>
            </a:r>
          </a:p>
        </p:txBody>
      </p:sp>
    </p:spTree>
    <p:extLst>
      <p:ext uri="{BB962C8B-B14F-4D97-AF65-F5344CB8AC3E}">
        <p14:creationId xmlns:p14="http://schemas.microsoft.com/office/powerpoint/2010/main" val="374455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 трудитесь!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Быстро проходят дни труда,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вечность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уходят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навсегда.  </a:t>
            </a:r>
          </a:p>
        </p:txBody>
      </p:sp>
    </p:spTree>
    <p:extLst>
      <p:ext uri="{BB962C8B-B14F-4D97-AF65-F5344CB8AC3E}">
        <p14:creationId xmlns:p14="http://schemas.microsoft.com/office/powerpoint/2010/main" val="176700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Силой укрепитесь,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Духом ободритесь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 для Христа трудитесь!</a:t>
            </a:r>
          </a:p>
        </p:txBody>
      </p:sp>
    </p:spTree>
    <p:extLst>
      <p:ext uri="{BB962C8B-B14F-4D97-AF65-F5344CB8AC3E}">
        <p14:creationId xmlns:p14="http://schemas.microsoft.com/office/powerpoint/2010/main" val="338141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Дни жизни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даны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для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трудов святых,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00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Так посвятим Христу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время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дней земных, </a:t>
            </a:r>
          </a:p>
        </p:txBody>
      </p:sp>
    </p:spTree>
    <p:extLst>
      <p:ext uri="{BB962C8B-B14F-4D97-AF65-F5344CB8AC3E}">
        <p14:creationId xmlns:p14="http://schemas.microsoft.com/office/powerpoint/2010/main" val="73862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Лишь Ему избыток сил, мыслей, чувств святых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55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 для Христа трудитесь!</a:t>
            </a:r>
          </a:p>
        </p:txBody>
      </p:sp>
    </p:spTree>
    <p:extLst>
      <p:ext uri="{BB962C8B-B14F-4D97-AF65-F5344CB8AC3E}">
        <p14:creationId xmlns:p14="http://schemas.microsoft.com/office/powerpoint/2010/main" val="161946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 трудитесь!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Быстро проходят дни труда,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вечность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уходят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навсегда.  </a:t>
            </a:r>
          </a:p>
        </p:txBody>
      </p:sp>
    </p:spTree>
    <p:extLst>
      <p:ext uri="{BB962C8B-B14F-4D97-AF65-F5344CB8AC3E}">
        <p14:creationId xmlns:p14="http://schemas.microsoft.com/office/powerpoint/2010/main" val="197751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Силой укрепитесь,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Духом ободритесь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 для Христа трудитесь!</a:t>
            </a:r>
          </a:p>
        </p:txBody>
      </p:sp>
    </p:spTree>
    <p:extLst>
      <p:ext uri="{BB962C8B-B14F-4D97-AF65-F5344CB8AC3E}">
        <p14:creationId xmlns:p14="http://schemas.microsoft.com/office/powerpoint/2010/main" val="405315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Дни жизни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даны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труд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святой свершать, </a:t>
            </a:r>
          </a:p>
        </p:txBody>
      </p:sp>
    </p:spTree>
    <p:extLst>
      <p:ext uri="{BB962C8B-B14F-4D97-AF65-F5344CB8AC3E}">
        <p14:creationId xmlns:p14="http://schemas.microsoft.com/office/powerpoint/2010/main" val="389263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Всех опечаленных в мире утешать, </a:t>
            </a:r>
          </a:p>
        </p:txBody>
      </p:sp>
    </p:spTree>
    <p:extLst>
      <p:ext uri="{BB962C8B-B14F-4D97-AF65-F5344CB8AC3E}">
        <p14:creationId xmlns:p14="http://schemas.microsoft.com/office/powerpoint/2010/main" val="215950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7318</TotalTime>
  <Words>158</Words>
  <Application>Microsoft Office PowerPoint</Application>
  <PresentationFormat>Экран (4:3)</PresentationFormat>
  <Paragraphs>47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24</cp:revision>
  <dcterms:created xsi:type="dcterms:W3CDTF">2012-07-25T11:14:36Z</dcterms:created>
  <dcterms:modified xsi:type="dcterms:W3CDTF">2012-09-20T09:59:18Z</dcterms:modified>
</cp:coreProperties>
</file>