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825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Дружной, радостной </a:t>
            </a:r>
            <a:r>
              <a:rPr lang="ru-RU" sz="7200" dirty="0" err="1" smtClean="0">
                <a:solidFill>
                  <a:srgbClr val="FFFFFF"/>
                </a:solidFill>
                <a:latin typeface="Myriad Pro Light" pitchFamily="34" charset="0"/>
              </a:rPr>
              <a:t>семьёю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3101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№261</a:t>
            </a: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Вместе, друг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тогда с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Христом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вослед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пойдём, </a:t>
            </a:r>
          </a:p>
        </p:txBody>
      </p:sp>
    </p:spTree>
    <p:extLst>
      <p:ext uri="{BB962C8B-B14F-4D97-AF65-F5344CB8AC3E}">
        <p14:creationId xmlns:p14="http://schemas.microsoft.com/office/powerpoint/2010/main" val="274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Дружной, радостной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семьёю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 Отцовский дом войдём.</a:t>
            </a:r>
          </a:p>
        </p:txBody>
      </p:sp>
    </p:spTree>
    <p:extLst>
      <p:ext uri="{BB962C8B-B14F-4D97-AF65-F5344CB8AC3E}">
        <p14:creationId xmlns:p14="http://schemas.microsoft.com/office/powerpoint/2010/main" val="20783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чудную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обитель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 Господь ведёт. </a:t>
            </a:r>
          </a:p>
        </p:txBody>
      </p:sp>
    </p:spTree>
    <p:extLst>
      <p:ext uri="{BB962C8B-B14F-4D97-AF65-F5344CB8AC3E}">
        <p14:creationId xmlns:p14="http://schemas.microsoft.com/office/powerpoint/2010/main" val="31056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Слышишь? Ныне твой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зовёт.</a:t>
            </a:r>
          </a:p>
        </p:txBody>
      </p:sp>
    </p:spTree>
    <p:extLst>
      <p:ext uri="{BB962C8B-B14F-4D97-AF65-F5344CB8AC3E}">
        <p14:creationId xmlns:p14="http://schemas.microsoft.com/office/powerpoint/2010/main" val="7290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Дружной, радостной </a:t>
            </a:r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семьёю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Христом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вослед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пойдём,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Тесной, узкою тропою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 небесный дом войдём.</a:t>
            </a:r>
          </a:p>
        </p:txBody>
      </p:sp>
    </p:spTree>
    <p:extLst>
      <p:ext uri="{BB962C8B-B14F-4D97-AF65-F5344CB8AC3E}">
        <p14:creationId xmlns:p14="http://schemas.microsoft.com/office/powerpoint/2010/main" val="27523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чудную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Свою обитель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 Господь ведёт. </a:t>
            </a:r>
          </a:p>
        </p:txBody>
      </p:sp>
    </p:spTree>
    <p:extLst>
      <p:ext uri="{BB962C8B-B14F-4D97-AF65-F5344CB8AC3E}">
        <p14:creationId xmlns:p14="http://schemas.microsoft.com/office/powerpoint/2010/main" val="25846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Слышишь? Ныне твой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тебя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друг, зовёт.</a:t>
            </a:r>
          </a:p>
        </p:txBody>
      </p:sp>
    </p:spTree>
    <p:extLst>
      <p:ext uri="{BB962C8B-B14F-4D97-AF65-F5344CB8AC3E}">
        <p14:creationId xmlns:p14="http://schemas.microsoft.com/office/powerpoint/2010/main" val="29820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оставь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мирскую суету, </a:t>
            </a:r>
          </a:p>
        </p:txBody>
      </p:sp>
    </p:spTree>
    <p:extLst>
      <p:ext uri="{BB962C8B-B14F-4D97-AF65-F5344CB8AC3E}">
        <p14:creationId xmlns:p14="http://schemas.microsoft.com/office/powerpoint/2010/main" val="23441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Посвяти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себя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служенье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предайся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Ему.</a:t>
            </a:r>
          </a:p>
        </p:txBody>
      </p:sp>
    </p:spTree>
    <p:extLst>
      <p:ext uri="{BB962C8B-B14F-4D97-AF65-F5344CB8AC3E}">
        <p14:creationId xmlns:p14="http://schemas.microsoft.com/office/powerpoint/2010/main" val="3017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чудную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обитель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 Господь ведёт. </a:t>
            </a:r>
          </a:p>
        </p:txBody>
      </p:sp>
    </p:spTree>
    <p:extLst>
      <p:ext uri="{BB962C8B-B14F-4D97-AF65-F5344CB8AC3E}">
        <p14:creationId xmlns:p14="http://schemas.microsoft.com/office/powerpoint/2010/main" val="28346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Слышишь? Ныне твой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тебя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друг, зовёт.</a:t>
            </a:r>
          </a:p>
        </p:txBody>
      </p:sp>
    </p:spTree>
    <p:extLst>
      <p:ext uri="{BB962C8B-B14F-4D97-AF65-F5344CB8AC3E}">
        <p14:creationId xmlns:p14="http://schemas.microsoft.com/office/powerpoint/2010/main" val="21958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7947</TotalTime>
  <Words>138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25</cp:revision>
  <dcterms:created xsi:type="dcterms:W3CDTF">2012-07-25T11:14:36Z</dcterms:created>
  <dcterms:modified xsi:type="dcterms:W3CDTF">2012-10-20T17:27:23Z</dcterms:modified>
</cp:coreProperties>
</file>