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Я пойду с Тобой, Спаситель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258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верой я Тебе вручаю,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Господь,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всего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себя, </a:t>
            </a:r>
          </a:p>
        </p:txBody>
      </p:sp>
    </p:spTree>
    <p:extLst>
      <p:ext uri="{BB962C8B-B14F-4D97-AF65-F5344CB8AC3E}">
        <p14:creationId xmlns:p14="http://schemas.microsoft.com/office/powerpoint/2010/main" val="32186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Научи меня смиренью,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Правде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научи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меня. </a:t>
            </a:r>
          </a:p>
        </p:txBody>
      </p:sp>
    </p:spTree>
    <p:extLst>
      <p:ext uri="{BB962C8B-B14F-4D97-AF65-F5344CB8AC3E}">
        <p14:creationId xmlns:p14="http://schemas.microsoft.com/office/powerpoint/2010/main" val="2999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Научи нас, научи,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Научи нас, научи </a:t>
            </a:r>
          </a:p>
        </p:txBody>
      </p:sp>
    </p:spTree>
    <p:extLst>
      <p:ext uri="{BB962C8B-B14F-4D97-AF65-F5344CB8AC3E}">
        <p14:creationId xmlns:p14="http://schemas.microsoft.com/office/powerpoint/2010/main" val="401341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Вечной правде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смиренью,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Иисус,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научи!</a:t>
            </a:r>
          </a:p>
        </p:txBody>
      </p:sp>
    </p:spTree>
    <p:extLst>
      <p:ext uri="{BB962C8B-B14F-4D97-AF65-F5344CB8AC3E}">
        <p14:creationId xmlns:p14="http://schemas.microsoft.com/office/powerpoint/2010/main" val="15138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9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пойду с Тобой, Спаситель,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 тернистому пути,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небесам обетованным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поможешь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дойти.</a:t>
            </a:r>
          </a:p>
        </p:txBody>
      </p:sp>
    </p:spTree>
    <p:extLst>
      <p:ext uri="{BB962C8B-B14F-4D97-AF65-F5344CB8AC3E}">
        <p14:creationId xmlns:p14="http://schemas.microsoft.com/office/powerpoint/2010/main" val="393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Приведи нас, приведи,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Приведи нас, приведи </a:t>
            </a:r>
          </a:p>
        </p:txBody>
      </p:sp>
    </p:spTree>
    <p:extLst>
      <p:ext uri="{BB962C8B-B14F-4D97-AF65-F5344CB8AC3E}">
        <p14:creationId xmlns:p14="http://schemas.microsoft.com/office/powerpoint/2010/main" val="3490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небесам обетованным,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Иисус,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приведи!</a:t>
            </a:r>
          </a:p>
        </p:txBody>
      </p:sp>
    </p:spTree>
    <p:extLst>
      <p:ext uri="{BB962C8B-B14F-4D97-AF65-F5344CB8AC3E}">
        <p14:creationId xmlns:p14="http://schemas.microsoft.com/office/powerpoint/2010/main" val="227365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трудно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порою,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 пошли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душе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моей,</a:t>
            </a:r>
          </a:p>
        </p:txBody>
      </p:sp>
    </p:spTree>
    <p:extLst>
      <p:ext uri="{BB962C8B-B14F-4D97-AF65-F5344CB8AC3E}">
        <p14:creationId xmlns:p14="http://schemas.microsoft.com/office/powerpoint/2010/main" val="217184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Твой покой, Господь, незыблем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штормах страха и скорбей. </a:t>
            </a:r>
          </a:p>
        </p:txBody>
      </p:sp>
    </p:spTree>
    <p:extLst>
      <p:ext uri="{BB962C8B-B14F-4D97-AF65-F5344CB8AC3E}">
        <p14:creationId xmlns:p14="http://schemas.microsoft.com/office/powerpoint/2010/main" val="31731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Утешай нас, утешай,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Утешай нас, утешай </a:t>
            </a:r>
          </a:p>
        </p:txBody>
      </p:sp>
    </p:spTree>
    <p:extLst>
      <p:ext uri="{BB962C8B-B14F-4D97-AF65-F5344CB8AC3E}">
        <p14:creationId xmlns:p14="http://schemas.microsoft.com/office/powerpoint/2010/main" val="152943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штормах страха и сомнений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Иисус,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утешай!</a:t>
            </a:r>
          </a:p>
        </p:txBody>
      </p:sp>
    </p:spTree>
    <p:extLst>
      <p:ext uri="{BB962C8B-B14F-4D97-AF65-F5344CB8AC3E}">
        <p14:creationId xmlns:p14="http://schemas.microsoft.com/office/powerpoint/2010/main" val="200272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7316</TotalTime>
  <Words>130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23</cp:revision>
  <dcterms:created xsi:type="dcterms:W3CDTF">2012-07-25T11:14:36Z</dcterms:created>
  <dcterms:modified xsi:type="dcterms:W3CDTF">2012-09-18T18:23:38Z</dcterms:modified>
</cp:coreProperties>
</file>