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Веди меня рукою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257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сердцем ожидаю,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придёшь</a:t>
            </a:r>
          </a:p>
        </p:txBody>
      </p:sp>
    </p:spTree>
    <p:extLst>
      <p:ext uri="{BB962C8B-B14F-4D97-AF65-F5344CB8AC3E}">
        <p14:creationId xmlns:p14="http://schemas.microsoft.com/office/powerpoint/2010/main" val="5375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верных всех,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знаю,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Себе возьмёшь.</a:t>
            </a:r>
          </a:p>
        </p:txBody>
      </p:sp>
    </p:spTree>
    <p:extLst>
      <p:ext uri="{BB962C8B-B14F-4D97-AF65-F5344CB8AC3E}">
        <p14:creationId xmlns:p14="http://schemas.microsoft.com/office/powerpoint/2010/main" val="27302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дай,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напрасно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ждал Тебя,</a:t>
            </a:r>
          </a:p>
        </p:txBody>
      </p:sp>
    </p:spTree>
    <p:extLst>
      <p:ext uri="{BB962C8B-B14F-4D97-AF65-F5344CB8AC3E}">
        <p14:creationId xmlns:p14="http://schemas.microsoft.com/office/powerpoint/2010/main" val="40520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мог в стране прекрасной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Хвалить Тебя! Хвалить Тебя!</a:t>
            </a:r>
          </a:p>
        </p:txBody>
      </p:sp>
    </p:spTree>
    <p:extLst>
      <p:ext uri="{BB962C8B-B14F-4D97-AF65-F5344CB8AC3E}">
        <p14:creationId xmlns:p14="http://schemas.microsoft.com/office/powerpoint/2010/main" val="38872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 меня рукою,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мой Бог,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 Твоей тропою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святой чертог! </a:t>
            </a:r>
          </a:p>
        </p:txBody>
      </p:sp>
    </p:spTree>
    <p:extLst>
      <p:ext uri="{BB962C8B-B14F-4D97-AF65-F5344CB8AC3E}">
        <p14:creationId xmlns:p14="http://schemas.microsoft.com/office/powerpoint/2010/main" val="5114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часто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блуждаю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земном пути,</a:t>
            </a:r>
          </a:p>
        </p:txBody>
      </p:sp>
    </p:spTree>
    <p:extLst>
      <p:ext uri="{BB962C8B-B14F-4D97-AF65-F5344CB8AC3E}">
        <p14:creationId xmlns:p14="http://schemas.microsoft.com/office/powerpoint/2010/main" val="23931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верный путь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знаю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веди!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веди!</a:t>
            </a:r>
          </a:p>
        </p:txBody>
      </p:sp>
    </p:spTree>
    <p:extLst>
      <p:ext uri="{BB962C8B-B14F-4D97-AF65-F5344CB8AC3E}">
        <p14:creationId xmlns:p14="http://schemas.microsoft.com/office/powerpoint/2010/main" val="6789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Влей,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радость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Живой рекой,</a:t>
            </a:r>
          </a:p>
        </p:txBody>
      </p:sp>
    </p:spTree>
    <p:extLst>
      <p:ext uri="{BB962C8B-B14F-4D97-AF65-F5344CB8AC3E}">
        <p14:creationId xmlns:p14="http://schemas.microsoft.com/office/powerpoint/2010/main" val="34016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Познать любви дай сладость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Твой покой!</a:t>
            </a:r>
          </a:p>
        </p:txBody>
      </p:sp>
    </p:spTree>
    <p:extLst>
      <p:ext uri="{BB962C8B-B14F-4D97-AF65-F5344CB8AC3E}">
        <p14:creationId xmlns:p14="http://schemas.microsoft.com/office/powerpoint/2010/main" val="13053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Бывает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зло волною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Вздымается,</a:t>
            </a:r>
          </a:p>
        </p:txBody>
      </p:sp>
    </p:spTree>
    <p:extLst>
      <p:ext uri="{BB962C8B-B14F-4D97-AF65-F5344CB8AC3E}">
        <p14:creationId xmlns:p14="http://schemas.microsoft.com/office/powerpoint/2010/main" val="24749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если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Спокоен я. Спокоен я.</a:t>
            </a:r>
          </a:p>
        </p:txBody>
      </p:sp>
    </p:spTree>
    <p:extLst>
      <p:ext uri="{BB962C8B-B14F-4D97-AF65-F5344CB8AC3E}">
        <p14:creationId xmlns:p14="http://schemas.microsoft.com/office/powerpoint/2010/main" val="31756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119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23</cp:revision>
  <dcterms:created xsi:type="dcterms:W3CDTF">2012-07-25T11:14:36Z</dcterms:created>
  <dcterms:modified xsi:type="dcterms:W3CDTF">2012-09-18T18:15:10Z</dcterms:modified>
</cp:coreProperties>
</file>