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За Христом последуй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255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Христом последуй верно, до конца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Уж близка отчизна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родина твоя.</a:t>
            </a:r>
          </a:p>
        </p:txBody>
      </p:sp>
    </p:spTree>
    <p:extLst>
      <p:ext uri="{BB962C8B-B14F-4D97-AF65-F5344CB8AC3E}">
        <p14:creationId xmlns:p14="http://schemas.microsoft.com/office/powerpoint/2010/main" val="20586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вечную обитель Бог тебя введёт, </a:t>
            </a:r>
          </a:p>
        </p:txBody>
      </p:sp>
    </p:spTree>
    <p:extLst>
      <p:ext uri="{BB962C8B-B14F-4D97-AF65-F5344CB8AC3E}">
        <p14:creationId xmlns:p14="http://schemas.microsoft.com/office/powerpoint/2010/main" val="6794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от всех волнений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отдохнёт.</a:t>
            </a:r>
          </a:p>
        </p:txBody>
      </p:sp>
    </p:spTree>
    <p:extLst>
      <p:ext uri="{BB962C8B-B14F-4D97-AF65-F5344CB8AC3E}">
        <p14:creationId xmlns:p14="http://schemas.microsoft.com/office/powerpoint/2010/main" val="26169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Христом последуй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земном пути,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Средь нужды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страха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борьбы, </a:t>
            </a:r>
          </a:p>
        </p:txBody>
      </p:sp>
    </p:spTree>
    <p:extLst>
      <p:ext uri="{BB962C8B-B14F-4D97-AF65-F5344CB8AC3E}">
        <p14:creationId xmlns:p14="http://schemas.microsoft.com/office/powerpoint/2010/main" val="22143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Узкою стезёю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стопам</a:t>
            </a:r>
          </a:p>
        </p:txBody>
      </p:sp>
    </p:spTree>
    <p:extLst>
      <p:ext uri="{BB962C8B-B14F-4D97-AF65-F5344CB8AC3E}">
        <p14:creationId xmlns:p14="http://schemas.microsoft.com/office/powerpoint/2010/main" val="34862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родине прекрасной,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светлым небесам.</a:t>
            </a:r>
          </a:p>
        </p:txBody>
      </p:sp>
    </p:spTree>
    <p:extLst>
      <p:ext uri="{BB962C8B-B14F-4D97-AF65-F5344CB8AC3E}">
        <p14:creationId xmlns:p14="http://schemas.microsoft.com/office/powerpoint/2010/main" val="35568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Христом последуй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 Его </a:t>
            </a:r>
          </a:p>
        </p:txBody>
      </p:sp>
    </p:spTree>
    <p:extLst>
      <p:ext uri="{BB962C8B-B14F-4D97-AF65-F5344CB8AC3E}">
        <p14:creationId xmlns:p14="http://schemas.microsoft.com/office/powerpoint/2010/main" val="32294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Исцелит недуги сердца твоего.</a:t>
            </a:r>
          </a:p>
        </p:txBody>
      </p:sp>
    </p:spTree>
    <p:extLst>
      <p:ext uri="{BB962C8B-B14F-4D97-AF65-F5344CB8AC3E}">
        <p14:creationId xmlns:p14="http://schemas.microsoft.com/office/powerpoint/2010/main" val="18523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пути тернистом обретёшь покой, </a:t>
            </a:r>
          </a:p>
        </p:txBody>
      </p:sp>
    </p:spTree>
    <p:extLst>
      <p:ext uri="{BB962C8B-B14F-4D97-AF65-F5344CB8AC3E}">
        <p14:creationId xmlns:p14="http://schemas.microsoft.com/office/powerpoint/2010/main" val="8879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Божье имя будет сенью над тобой.</a:t>
            </a:r>
          </a:p>
        </p:txBody>
      </p:sp>
    </p:spTree>
    <p:extLst>
      <p:ext uri="{BB962C8B-B14F-4D97-AF65-F5344CB8AC3E}">
        <p14:creationId xmlns:p14="http://schemas.microsoft.com/office/powerpoint/2010/main" val="29183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90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2012-09-18T17:56:09Z</dcterms:modified>
</cp:coreProperties>
</file>