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2876"/>
    <a:srgbClr val="972D83"/>
    <a:srgbClr val="9A0000"/>
    <a:srgbClr val="00A249"/>
    <a:srgbClr val="3A6598"/>
    <a:srgbClr val="FFFFFF"/>
    <a:srgbClr val="79368E"/>
    <a:srgbClr val="93294F"/>
    <a:srgbClr val="00AC4E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7784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Слышу голос Иисуса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005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254</a:t>
            </a:r>
            <a:endParaRPr lang="ru-RU" dirty="0" smtClean="0">
              <a:solidFill>
                <a:srgbClr val="882876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Слышу голос Иисуса,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Слышу голос Иисуса,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Слышу голос Иисуса: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«Приходи и следуй ты за Мной».</a:t>
            </a:r>
          </a:p>
        </p:txBody>
      </p:sp>
    </p:spTree>
    <p:extLst>
      <p:ext uri="{BB962C8B-B14F-4D97-AF65-F5344CB8AC3E}">
        <p14:creationId xmlns:p14="http://schemas.microsoft.com/office/powerpoint/2010/main" val="5201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иду к Тебе, Спаситель,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иду к Тебе, Спаситель, </a:t>
            </a:r>
          </a:p>
        </p:txBody>
      </p:sp>
    </p:spTree>
    <p:extLst>
      <p:ext uri="{BB962C8B-B14F-4D97-AF65-F5344CB8AC3E}">
        <p14:creationId xmlns:p14="http://schemas.microsoft.com/office/powerpoint/2010/main" val="255429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иду к Тебе, Спаситель,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Тебе вверяю жизнь мою.</a:t>
            </a:r>
          </a:p>
        </p:txBody>
      </p:sp>
    </p:spTree>
    <p:extLst>
      <p:ext uri="{BB962C8B-B14F-4D97-AF65-F5344CB8AC3E}">
        <p14:creationId xmlns:p14="http://schemas.microsoft.com/office/powerpoint/2010/main" val="250853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Будь покровом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защитой,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Будь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покровом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защитой, </a:t>
            </a:r>
          </a:p>
        </p:txBody>
      </p:sp>
    </p:spTree>
    <p:extLst>
      <p:ext uri="{BB962C8B-B14F-4D97-AF65-F5344CB8AC3E}">
        <p14:creationId xmlns:p14="http://schemas.microsoft.com/office/powerpoint/2010/main" val="413730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Будь покровом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защитой,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 невзгод и бурь меня укрой.</a:t>
            </a:r>
          </a:p>
        </p:txBody>
      </p:sp>
    </p:spTree>
    <p:extLst>
      <p:ext uri="{BB962C8B-B14F-4D97-AF65-F5344CB8AC3E}">
        <p14:creationId xmlns:p14="http://schemas.microsoft.com/office/powerpoint/2010/main" val="93669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63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7309</TotalTime>
  <Words>77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21</cp:revision>
  <dcterms:created xsi:type="dcterms:W3CDTF">2012-07-25T11:14:36Z</dcterms:created>
  <dcterms:modified xsi:type="dcterms:W3CDTF">2012-09-18T17:46:17Z</dcterms:modified>
</cp:coreProperties>
</file>