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Красота Иисуса, светись во мне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249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Красота Иисуса, светись во мне,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Вся Его полнота, проявись во мне,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Дух любви и огня,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Оживи и меня,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Чтоб сияла во мне красота Христа.</a:t>
            </a:r>
          </a:p>
        </p:txBody>
      </p:sp>
    </p:spTree>
    <p:extLst>
      <p:ext uri="{BB962C8B-B14F-4D97-AF65-F5344CB8AC3E}">
        <p14:creationId xmlns:p14="http://schemas.microsoft.com/office/powerpoint/2010/main" val="196279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Пусть увидят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мне красоту Христа,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Пусть любовь пребывает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мне всегда. </a:t>
            </a:r>
          </a:p>
        </p:txBody>
      </p:sp>
    </p:spTree>
    <p:extLst>
      <p:ext uri="{BB962C8B-B14F-4D97-AF65-F5344CB8AC3E}">
        <p14:creationId xmlns:p14="http://schemas.microsoft.com/office/powerpoint/2010/main" val="273748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 Дух Божий, приди,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Всё во мне измени,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Чтоб сияла во мне красота Христа.</a:t>
            </a:r>
          </a:p>
        </p:txBody>
      </p:sp>
    </p:spTree>
    <p:extLst>
      <p:ext uri="{BB962C8B-B14F-4D97-AF65-F5344CB8AC3E}">
        <p14:creationId xmlns:p14="http://schemas.microsoft.com/office/powerpoint/2010/main" val="159580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Пусть душа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торжеством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песнь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хвалы поёт,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Славит имя Христа, Им одним живёт, </a:t>
            </a:r>
          </a:p>
        </p:txBody>
      </p:sp>
    </p:spTree>
    <p:extLst>
      <p:ext uri="{BB962C8B-B14F-4D97-AF65-F5344CB8AC3E}">
        <p14:creationId xmlns:p14="http://schemas.microsoft.com/office/powerpoint/2010/main" val="31216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Чтобы имя Христа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Прославляли уста,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Чтобы пела душа песнь хвалы всегда.</a:t>
            </a:r>
          </a:p>
        </p:txBody>
      </p:sp>
    </p:spTree>
    <p:extLst>
      <p:ext uri="{BB962C8B-B14F-4D97-AF65-F5344CB8AC3E}">
        <p14:creationId xmlns:p14="http://schemas.microsoft.com/office/powerpoint/2010/main" val="27589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6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7310</TotalTime>
  <Words>102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2012-09-18T15:36:09Z</dcterms:modified>
</cp:coreProperties>
</file>