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76"/>
    <a:srgbClr val="972D83"/>
    <a:srgbClr val="9A0000"/>
    <a:srgbClr val="00A249"/>
    <a:srgbClr val="3A6598"/>
    <a:srgbClr val="FFFFFF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Господь, кто может пребывать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247</a:t>
            </a:r>
            <a:endParaRPr lang="ru-RU" dirty="0" smtClean="0">
              <a:solidFill>
                <a:srgbClr val="88287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Тот будет с Богом обитать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Его жилище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небесах </a:t>
            </a:r>
          </a:p>
        </p:txBody>
      </p:sp>
    </p:spTree>
    <p:extLst>
      <p:ext uri="{BB962C8B-B14F-4D97-AF65-F5344CB8AC3E}">
        <p14:creationId xmlns:p14="http://schemas.microsoft.com/office/powerpoint/2010/main" val="131693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будет вечно созерцать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Отрадный свет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Его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лица.</a:t>
            </a:r>
          </a:p>
        </p:txBody>
      </p:sp>
    </p:spTree>
    <p:extLst>
      <p:ext uri="{BB962C8B-B14F-4D97-AF65-F5344CB8AC3E}">
        <p14:creationId xmlns:p14="http://schemas.microsoft.com/office/powerpoint/2010/main" val="24256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80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Господь, кто может пребывать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Твоём жилище пред Тобой?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кто достоин созерцать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Священный, дивный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образ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Твой?</a:t>
            </a:r>
          </a:p>
        </p:txBody>
      </p:sp>
    </p:spTree>
    <p:extLst>
      <p:ext uri="{BB962C8B-B14F-4D97-AF65-F5344CB8AC3E}">
        <p14:creationId xmlns:p14="http://schemas.microsoft.com/office/powerpoint/2010/main" val="361283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Кто петь достоин: «Свят, свят </a:t>
            </a:r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свят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 великий </a:t>
            </a:r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Саваоф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»? </a:t>
            </a:r>
          </a:p>
        </p:txBody>
      </p:sp>
    </p:spTree>
    <p:extLst>
      <p:ext uri="{BB962C8B-B14F-4D97-AF65-F5344CB8AC3E}">
        <p14:creationId xmlns:p14="http://schemas.microsoft.com/office/powerpoint/2010/main" val="206009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Лишь тот, в ком может обитать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Святая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правда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любовь,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65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Лишь тот, кто истине святой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Свой дух и сердце посвятил, </a:t>
            </a:r>
          </a:p>
        </p:txBody>
      </p:sp>
    </p:spTree>
    <p:extLst>
      <p:ext uri="{BB962C8B-B14F-4D97-AF65-F5344CB8AC3E}">
        <p14:creationId xmlns:p14="http://schemas.microsoft.com/office/powerpoint/2010/main" val="120614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Кто непорочною душой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Священно Божью волю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чтил,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2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Кто бескорыстен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правдив,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Кто с ближним скорби и нужду </a:t>
            </a:r>
          </a:p>
        </p:txBody>
      </p:sp>
    </p:spTree>
    <p:extLst>
      <p:ext uri="{BB962C8B-B14F-4D97-AF65-F5344CB8AC3E}">
        <p14:creationId xmlns:p14="http://schemas.microsoft.com/office/powerpoint/2010/main" val="313803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>
                <a:solidFill>
                  <a:schemeClr val="bg1"/>
                </a:solidFill>
                <a:latin typeface="Myriad Pro Light" pitchFamily="34" charset="0"/>
              </a:rPr>
              <a:t>Делил </a:t>
            </a:r>
            <a:endParaRPr lang="ru-RU" sz="720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жизненном пути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кто врагам прощал вражду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75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7314</TotalTime>
  <Words>116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21</cp:revision>
  <dcterms:created xsi:type="dcterms:W3CDTF">2012-07-25T11:14:36Z</dcterms:created>
  <dcterms:modified xsi:type="dcterms:W3CDTF">2012-09-18T15:22:45Z</dcterms:modified>
</cp:coreProperties>
</file>