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Мы 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верные слуги Христовы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245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призваны узкой тропою,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Тропой испытаний идти</a:t>
            </a:r>
          </a:p>
        </p:txBody>
      </p:sp>
    </p:spTree>
    <p:extLst>
      <p:ext uri="{BB962C8B-B14F-4D97-AF65-F5344CB8AC3E}">
        <p14:creationId xmlns:p14="http://schemas.microsoft.com/office/powerpoint/2010/main" val="29330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светом Христовым собою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Светить погибавшим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пути.</a:t>
            </a:r>
          </a:p>
        </p:txBody>
      </p:sp>
    </p:spTree>
    <p:extLst>
      <p:ext uri="{BB962C8B-B14F-4D97-AF65-F5344CB8AC3E}">
        <p14:creationId xmlns:p14="http://schemas.microsoft.com/office/powerpoint/2010/main" val="40824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призваны Богом,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 мире греховном светить,</a:t>
            </a:r>
          </a:p>
        </p:txBody>
      </p:sp>
    </p:spTree>
    <p:extLst>
      <p:ext uri="{BB962C8B-B14F-4D97-AF65-F5344CB8AC3E}">
        <p14:creationId xmlns:p14="http://schemas.microsoft.com/office/powerpoint/2010/main" val="37167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Бороться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пороком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ближним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спасенью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8764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верные слуги Христовы,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призваны Богу служить: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Греховные сбросить оковы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мире спасёнными жить.</a:t>
            </a:r>
          </a:p>
        </p:txBody>
      </p:sp>
    </p:spTree>
    <p:extLst>
      <p:ext uri="{BB962C8B-B14F-4D97-AF65-F5344CB8AC3E}">
        <p14:creationId xmlns:p14="http://schemas.microsoft.com/office/powerpoint/2010/main" val="30965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призваны Богом,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 мире греховном светить,</a:t>
            </a:r>
          </a:p>
        </p:txBody>
      </p:sp>
    </p:spTree>
    <p:extLst>
      <p:ext uri="{BB962C8B-B14F-4D97-AF65-F5344CB8AC3E}">
        <p14:creationId xmlns:p14="http://schemas.microsoft.com/office/powerpoint/2010/main" val="13581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Бороться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пороком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ближним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спасенью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13413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Бороться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пороком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злобой,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терпенье любовь показать </a:t>
            </a:r>
          </a:p>
        </p:txBody>
      </p:sp>
    </p:spTree>
    <p:extLst>
      <p:ext uri="{BB962C8B-B14F-4D97-AF65-F5344CB8AC3E}">
        <p14:creationId xmlns:p14="http://schemas.microsoft.com/office/powerpoint/2010/main" val="25169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жизни земной и суровой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Всегда на Творца уповать.</a:t>
            </a:r>
          </a:p>
        </p:txBody>
      </p:sp>
    </p:spTree>
    <p:extLst>
      <p:ext uri="{BB962C8B-B14F-4D97-AF65-F5344CB8AC3E}">
        <p14:creationId xmlns:p14="http://schemas.microsoft.com/office/powerpoint/2010/main" val="7197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призваны Богом,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 мире греховном светить,</a:t>
            </a:r>
          </a:p>
        </p:txBody>
      </p:sp>
    </p:spTree>
    <p:extLst>
      <p:ext uri="{BB962C8B-B14F-4D97-AF65-F5344CB8AC3E}">
        <p14:creationId xmlns:p14="http://schemas.microsoft.com/office/powerpoint/2010/main" val="24050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Бороться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пороком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ближним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спасенью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28679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124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22</cp:revision>
  <dcterms:created xsi:type="dcterms:W3CDTF">2012-07-25T11:14:36Z</dcterms:created>
  <dcterms:modified xsi:type="dcterms:W3CDTF">2012-09-18T15:03:29Z</dcterms:modified>
</cp:coreProperties>
</file>