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31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Очи открой нам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00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244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Очи открой нам, чтоб видеть Иисуса,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верою сердцем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прикоснуться. </a:t>
            </a:r>
          </a:p>
        </p:txBody>
      </p:sp>
    </p:spTree>
    <p:extLst>
      <p:ext uri="{BB962C8B-B14F-4D97-AF65-F5344CB8AC3E}">
        <p14:creationId xmlns:p14="http://schemas.microsoft.com/office/powerpoint/2010/main" val="2374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Уши открой нам, чтоб голос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слышать, </a:t>
            </a:r>
          </a:p>
        </p:txBody>
      </p:sp>
    </p:spTree>
    <p:extLst>
      <p:ext uri="{BB962C8B-B14F-4D97-AF65-F5344CB8AC3E}">
        <p14:creationId xmlns:p14="http://schemas.microsoft.com/office/powerpoint/2010/main" val="32730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Прислушаться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хору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созвучий.</a:t>
            </a:r>
          </a:p>
        </p:txBody>
      </p:sp>
    </p:spTree>
    <p:extLst>
      <p:ext uri="{BB962C8B-B14F-4D97-AF65-F5344CB8AC3E}">
        <p14:creationId xmlns:p14="http://schemas.microsoft.com/office/powerpoint/2010/main" val="270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Каждое сердце открой Ты любовью </a:t>
            </a:r>
          </a:p>
        </p:txBody>
      </p:sp>
    </p:spTree>
    <p:extLst>
      <p:ext uri="{BB962C8B-B14F-4D97-AF65-F5344CB8AC3E}">
        <p14:creationId xmlns:p14="http://schemas.microsoft.com/office/powerpoint/2010/main" val="26477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каждую душу наполни Собою. </a:t>
            </a:r>
          </a:p>
        </p:txBody>
      </p:sp>
    </p:spTree>
    <p:extLst>
      <p:ext uri="{BB962C8B-B14F-4D97-AF65-F5344CB8AC3E}">
        <p14:creationId xmlns:p14="http://schemas.microsoft.com/office/powerpoint/2010/main" val="13559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 земле нам всегда быть Твоими</a:t>
            </a:r>
          </a:p>
        </p:txBody>
      </p:sp>
    </p:spTree>
    <p:extLst>
      <p:ext uri="{BB962C8B-B14F-4D97-AF65-F5344CB8AC3E}">
        <p14:creationId xmlns:p14="http://schemas.microsoft.com/office/powerpoint/2010/main" val="24812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вечности славить, Господь, Твоё имя.</a:t>
            </a:r>
          </a:p>
        </p:txBody>
      </p:sp>
    </p:spTree>
    <p:extLst>
      <p:ext uri="{BB962C8B-B14F-4D97-AF65-F5344CB8AC3E}">
        <p14:creationId xmlns:p14="http://schemas.microsoft.com/office/powerpoint/2010/main" val="38239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66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2012-09-18T14:17:15Z</dcterms:modified>
</cp:coreProperties>
</file>