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К свободе призваны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767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243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стойте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братья все,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свободе той. </a:t>
            </a:r>
          </a:p>
        </p:txBody>
      </p:sp>
    </p:spTree>
    <p:extLst>
      <p:ext uri="{BB962C8B-B14F-4D97-AF65-F5344CB8AC3E}">
        <p14:creationId xmlns:p14="http://schemas.microsoft.com/office/powerpoint/2010/main" val="3620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Дарит свободу нам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Благой. </a:t>
            </a:r>
          </a:p>
        </p:txBody>
      </p:sp>
    </p:spTree>
    <p:extLst>
      <p:ext uri="{BB962C8B-B14F-4D97-AF65-F5344CB8AC3E}">
        <p14:creationId xmlns:p14="http://schemas.microsoft.com/office/powerpoint/2010/main" val="25333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Познаньем истины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Сердца нам просветил, </a:t>
            </a:r>
          </a:p>
        </p:txBody>
      </p:sp>
    </p:spTree>
    <p:extLst>
      <p:ext uri="{BB962C8B-B14F-4D97-AF65-F5344CB8AC3E}">
        <p14:creationId xmlns:p14="http://schemas.microsoft.com/office/powerpoint/2010/main" val="12198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народ Его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Свободным был.</a:t>
            </a:r>
          </a:p>
        </p:txBody>
      </p:sp>
    </p:spTree>
    <p:extLst>
      <p:ext uri="{BB962C8B-B14F-4D97-AF65-F5344CB8AC3E}">
        <p14:creationId xmlns:p14="http://schemas.microsoft.com/office/powerpoint/2010/main" val="9790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свободе призваны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во Христе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быть свободными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30181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Весь мир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зле лежит,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Греху принадлежит,</a:t>
            </a:r>
          </a:p>
        </p:txBody>
      </p:sp>
    </p:spTree>
    <p:extLst>
      <p:ext uri="{BB962C8B-B14F-4D97-AF65-F5344CB8AC3E}">
        <p14:creationId xmlns:p14="http://schemas.microsoft.com/office/powerpoint/2010/main" val="33522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пороки погружён,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Грехом пленён.</a:t>
            </a:r>
          </a:p>
        </p:txBody>
      </p:sp>
    </p:spTree>
    <p:extLst>
      <p:ext uri="{BB962C8B-B14F-4D97-AF65-F5344CB8AC3E}">
        <p14:creationId xmlns:p14="http://schemas.microsoft.com/office/powerpoint/2010/main" val="6582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уз греха и зла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Свободны мы, </a:t>
            </a:r>
          </a:p>
        </p:txBody>
      </p:sp>
    </p:spTree>
    <p:extLst>
      <p:ext uri="{BB962C8B-B14F-4D97-AF65-F5344CB8AC3E}">
        <p14:creationId xmlns:p14="http://schemas.microsoft.com/office/powerpoint/2010/main" val="8541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чужда суета,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Свободны мы.</a:t>
            </a:r>
          </a:p>
        </p:txBody>
      </p:sp>
    </p:spTree>
    <p:extLst>
      <p:ext uri="{BB962C8B-B14F-4D97-AF65-F5344CB8AC3E}">
        <p14:creationId xmlns:p14="http://schemas.microsoft.com/office/powerpoint/2010/main" val="28875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всех путей мирских,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от страстей плотских, </a:t>
            </a:r>
          </a:p>
        </p:txBody>
      </p:sp>
    </p:spTree>
    <p:extLst>
      <p:ext uri="{BB962C8B-B14F-4D97-AF65-F5344CB8AC3E}">
        <p14:creationId xmlns:p14="http://schemas.microsoft.com/office/powerpoint/2010/main" val="28304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от тревог людских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Свободны мы.</a:t>
            </a:r>
          </a:p>
        </p:txBody>
      </p:sp>
    </p:spTree>
    <p:extLst>
      <p:ext uri="{BB962C8B-B14F-4D97-AF65-F5344CB8AC3E}">
        <p14:creationId xmlns:p14="http://schemas.microsoft.com/office/powerpoint/2010/main" val="14834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99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2012-09-18T14:11:27Z</dcterms:modified>
</cp:coreProperties>
</file>