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 Господь,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торжествую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242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мою Ты спас от смерти,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Нежно слёзы осушил,</a:t>
            </a:r>
          </a:p>
        </p:txBody>
      </p:sp>
    </p:spTree>
    <p:extLst>
      <p:ext uri="{BB962C8B-B14F-4D97-AF65-F5344CB8AC3E}">
        <p14:creationId xmlns:p14="http://schemas.microsoft.com/office/powerpoint/2010/main" val="31538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 мне видеть путь спасенья,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 вину мою простил.</a:t>
            </a:r>
          </a:p>
        </p:txBody>
      </p:sp>
    </p:spTree>
    <p:extLst>
      <p:ext uri="{BB962C8B-B14F-4D97-AF65-F5344CB8AC3E}">
        <p14:creationId xmlns:p14="http://schemas.microsoft.com/office/powerpoint/2010/main" val="29357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великий Избавитель,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грехи мои простил, </a:t>
            </a:r>
          </a:p>
        </p:txBody>
      </p:sp>
    </p:spTree>
    <p:extLst>
      <p:ext uri="{BB962C8B-B14F-4D97-AF65-F5344CB8AC3E}">
        <p14:creationId xmlns:p14="http://schemas.microsoft.com/office/powerpoint/2010/main" val="8750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страданья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мученья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меня освободил.</a:t>
            </a:r>
          </a:p>
        </p:txBody>
      </p:sp>
    </p:spTree>
    <p:extLst>
      <p:ext uri="{BB962C8B-B14F-4D97-AF65-F5344CB8AC3E}">
        <p14:creationId xmlns:p14="http://schemas.microsoft.com/office/powerpoint/2010/main" val="20682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торжествую: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услышал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 мой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 вечно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славить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Голгофский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подвиг твой.</a:t>
            </a:r>
          </a:p>
        </p:txBody>
      </p:sp>
    </p:spTree>
    <p:extLst>
      <p:ext uri="{BB962C8B-B14F-4D97-AF65-F5344CB8AC3E}">
        <p14:creationId xmlns:p14="http://schemas.microsoft.com/office/powerpoint/2010/main" val="19108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великий Избавитель,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грехи мои простил, </a:t>
            </a:r>
          </a:p>
        </p:txBody>
      </p:sp>
    </p:spTree>
    <p:extLst>
      <p:ext uri="{BB962C8B-B14F-4D97-AF65-F5344CB8AC3E}">
        <p14:creationId xmlns:p14="http://schemas.microsoft.com/office/powerpoint/2010/main" val="5792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страданья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мученья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меня освободил.</a:t>
            </a:r>
          </a:p>
        </p:txBody>
      </p:sp>
    </p:spTree>
    <p:extLst>
      <p:ext uri="{BB962C8B-B14F-4D97-AF65-F5344CB8AC3E}">
        <p14:creationId xmlns:p14="http://schemas.microsoft.com/office/powerpoint/2010/main" val="28161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мой был далёк и тёмен,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было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идти,</a:t>
            </a:r>
          </a:p>
        </p:txBody>
      </p:sp>
    </p:spTree>
    <p:extLst>
      <p:ext uri="{BB962C8B-B14F-4D97-AF65-F5344CB8AC3E}">
        <p14:creationId xmlns:p14="http://schemas.microsoft.com/office/powerpoint/2010/main" val="74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обратился,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пути.</a:t>
            </a:r>
          </a:p>
        </p:txBody>
      </p:sp>
    </p:spTree>
    <p:extLst>
      <p:ext uri="{BB962C8B-B14F-4D97-AF65-F5344CB8AC3E}">
        <p14:creationId xmlns:p14="http://schemas.microsoft.com/office/powerpoint/2010/main" val="2270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великий Избавитель,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грехи мои простил, </a:t>
            </a:r>
          </a:p>
        </p:txBody>
      </p:sp>
    </p:spTree>
    <p:extLst>
      <p:ext uri="{BB962C8B-B14F-4D97-AF65-F5344CB8AC3E}">
        <p14:creationId xmlns:p14="http://schemas.microsoft.com/office/powerpoint/2010/main" val="37604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страданья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мученья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меня освободил.</a:t>
            </a:r>
          </a:p>
        </p:txBody>
      </p:sp>
    </p:spTree>
    <p:extLst>
      <p:ext uri="{BB962C8B-B14F-4D97-AF65-F5344CB8AC3E}">
        <p14:creationId xmlns:p14="http://schemas.microsoft.com/office/powerpoint/2010/main" val="162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127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2012-09-18T14:04:21Z</dcterms:modified>
</cp:coreProperties>
</file>