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872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Прими меня!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Тебе, Отец Благой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577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241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меня!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Хочу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всей душою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Тобою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быть.</a:t>
            </a:r>
          </a:p>
        </p:txBody>
      </p:sp>
    </p:spTree>
    <p:extLst>
      <p:ext uri="{BB962C8B-B14F-4D97-AF65-F5344CB8AC3E}">
        <p14:creationId xmlns:p14="http://schemas.microsoft.com/office/powerpoint/2010/main" val="22817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удостой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обители святой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Тебя, мой Бог, хвалить! </a:t>
            </a:r>
          </a:p>
        </p:txBody>
      </p:sp>
    </p:spTree>
    <p:extLst>
      <p:ext uri="{BB962C8B-B14F-4D97-AF65-F5344CB8AC3E}">
        <p14:creationId xmlns:p14="http://schemas.microsoft.com/office/powerpoint/2010/main" val="22758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 душа моя стремится,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Тебе всегда молиться, </a:t>
            </a:r>
          </a:p>
        </p:txBody>
      </p:sp>
    </p:spTree>
    <p:extLst>
      <p:ext uri="{BB962C8B-B14F-4D97-AF65-F5344CB8AC3E}">
        <p14:creationId xmlns:p14="http://schemas.microsoft.com/office/powerpoint/2010/main" val="42049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мой, Спаситель мой!</a:t>
            </a:r>
          </a:p>
        </p:txBody>
      </p:sp>
    </p:spTree>
    <p:extLst>
      <p:ext uri="{BB962C8B-B14F-4D97-AF65-F5344CB8AC3E}">
        <p14:creationId xmlns:p14="http://schemas.microsoft.com/office/powerpoint/2010/main" val="32261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меня!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Тебе,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Отец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блудный сын, иду.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звал меня,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голос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мир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найду. </a:t>
            </a:r>
          </a:p>
        </p:txBody>
      </p:sp>
    </p:spTree>
    <p:extLst>
      <p:ext uri="{BB962C8B-B14F-4D97-AF65-F5344CB8AC3E}">
        <p14:creationId xmlns:p14="http://schemas.microsoft.com/office/powerpoint/2010/main" val="35537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Рассеешь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сомненья,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Пошлёшь душе покой, прощенье. </a:t>
            </a:r>
          </a:p>
        </p:txBody>
      </p:sp>
    </p:spTree>
    <p:extLst>
      <p:ext uri="{BB962C8B-B14F-4D97-AF65-F5344CB8AC3E}">
        <p14:creationId xmlns:p14="http://schemas.microsoft.com/office/powerpoint/2010/main" val="1723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Прости меня, прости меня!</a:t>
            </a:r>
          </a:p>
        </p:txBody>
      </p:sp>
    </p:spTree>
    <p:extLst>
      <p:ext uri="{BB962C8B-B14F-4D97-AF65-F5344CB8AC3E}">
        <p14:creationId xmlns:p14="http://schemas.microsoft.com/office/powerpoint/2010/main" val="24970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меня!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отдаюсь,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Господь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Бог. </a:t>
            </a:r>
          </a:p>
        </p:txBody>
      </p:sp>
    </p:spTree>
    <p:extLst>
      <p:ext uri="{BB962C8B-B14F-4D97-AF65-F5344CB8AC3E}">
        <p14:creationId xmlns:p14="http://schemas.microsoft.com/office/powerpoint/2010/main" val="24851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Услышь меня, когда Тебе молюсь,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я изнемог.</a:t>
            </a:r>
          </a:p>
        </p:txBody>
      </p:sp>
    </p:spTree>
    <p:extLst>
      <p:ext uri="{BB962C8B-B14F-4D97-AF65-F5344CB8AC3E}">
        <p14:creationId xmlns:p14="http://schemas.microsoft.com/office/powerpoint/2010/main" val="19815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меня,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Спаситель!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Веди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Свою обитель –</a:t>
            </a:r>
          </a:p>
        </p:txBody>
      </p:sp>
    </p:spTree>
    <p:extLst>
      <p:ext uri="{BB962C8B-B14F-4D97-AF65-F5344CB8AC3E}">
        <p14:creationId xmlns:p14="http://schemas.microsoft.com/office/powerpoint/2010/main" val="37054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меня, прими меня!</a:t>
            </a:r>
          </a:p>
        </p:txBody>
      </p:sp>
    </p:spTree>
    <p:extLst>
      <p:ext uri="{BB962C8B-B14F-4D97-AF65-F5344CB8AC3E}">
        <p14:creationId xmlns:p14="http://schemas.microsoft.com/office/powerpoint/2010/main" val="33705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7315</TotalTime>
  <Words>145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2012-09-18T13:58:38Z</dcterms:modified>
</cp:coreProperties>
</file>