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 Господь,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Искупитель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240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 за часом познавая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великой полноты, </a:t>
            </a:r>
          </a:p>
        </p:txBody>
      </p:sp>
    </p:spTree>
    <p:extLst>
      <p:ext uri="{BB962C8B-B14F-4D97-AF65-F5344CB8AC3E}">
        <p14:creationId xmlns:p14="http://schemas.microsoft.com/office/powerpoint/2010/main" val="14499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трепетно шептало: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«Меньше 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Ты!» </a:t>
            </a:r>
          </a:p>
        </p:txBody>
      </p:sp>
    </p:spTree>
    <p:extLst>
      <p:ext uri="{BB962C8B-B14F-4D97-AF65-F5344CB8AC3E}">
        <p14:creationId xmlns:p14="http://schemas.microsoft.com/office/powerpoint/2010/main" val="28758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«Меньше 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Ты!»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«Меньше 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Ты!» </a:t>
            </a:r>
          </a:p>
        </p:txBody>
      </p:sp>
    </p:spTree>
    <p:extLst>
      <p:ext uri="{BB962C8B-B14F-4D97-AF65-F5344CB8AC3E}">
        <p14:creationId xmlns:p14="http://schemas.microsoft.com/office/powerpoint/2010/main" val="3621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трепетно шептало: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«Меньше 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Ты!» </a:t>
            </a:r>
          </a:p>
        </p:txBody>
      </p:sp>
    </p:spTree>
    <p:extLst>
      <p:ext uri="{BB962C8B-B14F-4D97-AF65-F5344CB8AC3E}">
        <p14:creationId xmlns:p14="http://schemas.microsoft.com/office/powerpoint/2010/main" val="3984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Выше всех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высот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Глубже моря глубины</a:t>
            </a:r>
          </a:p>
        </p:txBody>
      </p:sp>
    </p:spTree>
    <p:extLst>
      <p:ext uri="{BB962C8B-B14F-4D97-AF65-F5344CB8AC3E}">
        <p14:creationId xmlns:p14="http://schemas.microsoft.com/office/powerpoint/2010/main" val="3984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любви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чудесный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Ты!» </a:t>
            </a:r>
          </a:p>
        </p:txBody>
      </p:sp>
    </p:spTree>
    <p:extLst>
      <p:ext uri="{BB962C8B-B14F-4D97-AF65-F5344CB8AC3E}">
        <p14:creationId xmlns:p14="http://schemas.microsoft.com/office/powerpoint/2010/main" val="26659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Ты!»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всё - лишь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Ты!» </a:t>
            </a:r>
          </a:p>
        </p:txBody>
      </p:sp>
    </p:spTree>
    <p:extLst>
      <p:ext uri="{BB962C8B-B14F-4D97-AF65-F5344CB8AC3E}">
        <p14:creationId xmlns:p14="http://schemas.microsoft.com/office/powerpoint/2010/main" val="17161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любви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Христа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чудесный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Ты!» </a:t>
            </a:r>
          </a:p>
        </p:txBody>
      </p:sp>
    </p:spTree>
    <p:extLst>
      <p:ext uri="{BB962C8B-B14F-4D97-AF65-F5344CB8AC3E}">
        <p14:creationId xmlns:p14="http://schemas.microsoft.com/office/powerpoint/2010/main" val="34461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прости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сказал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гордом: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«Всё я сам,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ничто». </a:t>
            </a:r>
          </a:p>
        </p:txBody>
      </p:sp>
    </p:spTree>
    <p:extLst>
      <p:ext uri="{BB962C8B-B14F-4D97-AF65-F5344CB8AC3E}">
        <p14:creationId xmlns:p14="http://schemas.microsoft.com/office/powerpoint/2010/main" val="12807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«Всё я сам,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ничто».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«Всё я сам,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ничто». </a:t>
            </a:r>
          </a:p>
        </p:txBody>
      </p:sp>
    </p:spTree>
    <p:extLst>
      <p:ext uri="{BB962C8B-B14F-4D97-AF65-F5344CB8AC3E}">
        <p14:creationId xmlns:p14="http://schemas.microsoft.com/office/powerpoint/2010/main" val="26499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сказал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гордом: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«Всё я сам,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ничто». </a:t>
            </a:r>
          </a:p>
        </p:txBody>
      </p:sp>
    </p:spTree>
    <p:extLst>
      <p:ext uri="{BB962C8B-B14F-4D97-AF65-F5344CB8AC3E}">
        <p14:creationId xmlns:p14="http://schemas.microsoft.com/office/powerpoint/2010/main" val="9999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смирился понемногу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греховной суеты,</a:t>
            </a:r>
          </a:p>
        </p:txBody>
      </p:sp>
    </p:spTree>
    <p:extLst>
      <p:ext uri="{BB962C8B-B14F-4D97-AF65-F5344CB8AC3E}">
        <p14:creationId xmlns:p14="http://schemas.microsoft.com/office/powerpoint/2010/main" val="9999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сказало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«Частью 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частью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Ты». </a:t>
            </a:r>
          </a:p>
        </p:txBody>
      </p:sp>
    </p:spTree>
    <p:extLst>
      <p:ext uri="{BB962C8B-B14F-4D97-AF65-F5344CB8AC3E}">
        <p14:creationId xmlns:p14="http://schemas.microsoft.com/office/powerpoint/2010/main" val="21172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«Частью 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частью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Ты».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«Частью 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частью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Ты». </a:t>
            </a:r>
          </a:p>
        </p:txBody>
      </p:sp>
    </p:spTree>
    <p:extLst>
      <p:ext uri="{BB962C8B-B14F-4D97-AF65-F5344CB8AC3E}">
        <p14:creationId xmlns:p14="http://schemas.microsoft.com/office/powerpoint/2010/main" val="23054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сказало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«Частью я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частью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Ты». </a:t>
            </a:r>
          </a:p>
        </p:txBody>
      </p:sp>
    </p:spTree>
    <p:extLst>
      <p:ext uri="{BB962C8B-B14F-4D97-AF65-F5344CB8AC3E}">
        <p14:creationId xmlns:p14="http://schemas.microsoft.com/office/powerpoint/2010/main" val="14499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7313</TotalTime>
  <Words>247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2012-09-18T13:47:25Z</dcterms:modified>
</cp:coreProperties>
</file>