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2876"/>
    <a:srgbClr val="972D83"/>
    <a:srgbClr val="9A0000"/>
    <a:srgbClr val="00A249"/>
    <a:srgbClr val="3A6598"/>
    <a:srgbClr val="FFFFFF"/>
    <a:srgbClr val="79368E"/>
    <a:srgbClr val="93294F"/>
    <a:srgbClr val="00AC4E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67" d="100"/>
          <a:sy n="167" d="100"/>
        </p:scale>
        <p:origin x="-504" y="-1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29.12.17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077842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rgbClr val="FFFFFF"/>
                </a:solidFill>
                <a:latin typeface="Myriad Pro Light" pitchFamily="34" charset="0"/>
              </a:rPr>
              <a:t>Я слышу нежный зов Христа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386166"/>
            <a:ext cx="2501367" cy="6064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82876"/>
                </a:solidFill>
                <a:latin typeface="Myriad Pro" pitchFamily="34" charset="0"/>
              </a:rPr>
              <a:t>Гимны надежды №237</a:t>
            </a:r>
          </a:p>
        </p:txBody>
      </p:sp>
    </p:spTree>
    <p:extLst>
      <p:ext uri="{BB962C8B-B14F-4D97-AF65-F5344CB8AC3E}">
        <p14:creationId xmlns:p14="http://schemas.microsoft.com/office/powerpoint/2010/main" val="15827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слышу нежный зов Христа: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«Я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-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Истина и Свет.</a:t>
            </a:r>
          </a:p>
        </p:txBody>
      </p:sp>
    </p:spTree>
    <p:extLst>
      <p:ext uri="{BB962C8B-B14F-4D97-AF65-F5344CB8AC3E}">
        <p14:creationId xmlns:p14="http://schemas.microsoft.com/office/powerpoint/2010/main" val="292057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Ходи во свете, верь в Меня,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Вступи со Мной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завет».</a:t>
            </a:r>
          </a:p>
        </p:txBody>
      </p:sp>
    </p:spTree>
    <p:extLst>
      <p:ext uri="{BB962C8B-B14F-4D97-AF65-F5344CB8AC3E}">
        <p14:creationId xmlns:p14="http://schemas.microsoft.com/office/powerpoint/2010/main" val="145023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поднял взор свой на Христа -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Он в пути моём,</a:t>
            </a:r>
          </a:p>
        </p:txBody>
      </p:sp>
    </p:spTree>
    <p:extLst>
      <p:ext uri="{BB962C8B-B14F-4D97-AF65-F5344CB8AC3E}">
        <p14:creationId xmlns:p14="http://schemas.microsoft.com/office/powerpoint/2010/main" val="71130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Как путеводная звезда,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Ведёт в Отцовский дом.</a:t>
            </a:r>
          </a:p>
        </p:txBody>
      </p:sp>
    </p:spTree>
    <p:extLst>
      <p:ext uri="{BB962C8B-B14F-4D97-AF65-F5344CB8AC3E}">
        <p14:creationId xmlns:p14="http://schemas.microsoft.com/office/powerpoint/2010/main" val="81016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5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слышу нежный зов Христа: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«О страждущий, приди! 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Найдёшь ты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отдых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у Меня,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Прильни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Моей груди!»</a:t>
            </a:r>
          </a:p>
        </p:txBody>
      </p:sp>
    </p:spTree>
    <p:extLst>
      <p:ext uri="{BB962C8B-B14F-4D97-AF65-F5344CB8AC3E}">
        <p14:creationId xmlns:p14="http://schemas.microsoft.com/office/powerpoint/2010/main" val="287485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 нежный зов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Его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любви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Таков,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как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есть, иду.</a:t>
            </a:r>
          </a:p>
        </p:txBody>
      </p:sp>
    </p:spTree>
    <p:extLst>
      <p:ext uri="{BB962C8B-B14F-4D97-AF65-F5344CB8AC3E}">
        <p14:creationId xmlns:p14="http://schemas.microsoft.com/office/powerpoint/2010/main" val="201377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я в Его святой Крови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Омыл вину мою.</a:t>
            </a:r>
          </a:p>
        </p:txBody>
      </p:sp>
    </p:spTree>
    <p:extLst>
      <p:ext uri="{BB962C8B-B14F-4D97-AF65-F5344CB8AC3E}">
        <p14:creationId xmlns:p14="http://schemas.microsoft.com/office/powerpoint/2010/main" val="154013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Я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слышу нежный зов Христа: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«О жаждущий, приди! </a:t>
            </a:r>
          </a:p>
        </p:txBody>
      </p:sp>
    </p:spTree>
    <p:extLst>
      <p:ext uri="{BB962C8B-B14F-4D97-AF65-F5344CB8AC3E}">
        <p14:creationId xmlns:p14="http://schemas.microsoft.com/office/powerpoint/2010/main" val="275802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Бери и пей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без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серебра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Струю живой воды».</a:t>
            </a:r>
          </a:p>
        </p:txBody>
      </p:sp>
    </p:spTree>
    <p:extLst>
      <p:ext uri="{BB962C8B-B14F-4D97-AF65-F5344CB8AC3E}">
        <p14:creationId xmlns:p14="http://schemas.microsoft.com/office/powerpoint/2010/main" val="58911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smtClean="0">
                <a:solidFill>
                  <a:schemeClr val="bg1"/>
                </a:solidFill>
                <a:latin typeface="Myriad Pro Light" pitchFamily="34" charset="0"/>
              </a:rPr>
              <a:t>К живой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воде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зов иду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-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ней жажду утолить</a:t>
            </a:r>
          </a:p>
        </p:txBody>
      </p:sp>
    </p:spTree>
    <p:extLst>
      <p:ext uri="{BB962C8B-B14F-4D97-AF65-F5344CB8AC3E}">
        <p14:creationId xmlns:p14="http://schemas.microsoft.com/office/powerpoint/2010/main" val="283094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изнемогший, слабый дух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Вновь силой обновить.</a:t>
            </a:r>
          </a:p>
        </p:txBody>
      </p:sp>
    </p:spTree>
    <p:extLst>
      <p:ext uri="{BB962C8B-B14F-4D97-AF65-F5344CB8AC3E}">
        <p14:creationId xmlns:p14="http://schemas.microsoft.com/office/powerpoint/2010/main" val="307151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7313</TotalTime>
  <Words>144</Words>
  <Application>Microsoft Macintosh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Myriad Pro</vt:lpstr>
      <vt:lpstr>Calibri</vt:lpstr>
      <vt:lpstr>Myriad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22</cp:revision>
  <dcterms:created xsi:type="dcterms:W3CDTF">2012-07-25T11:14:36Z</dcterms:created>
  <dcterms:modified xsi:type="dcterms:W3CDTF">2017-12-29T10:16:47Z</dcterms:modified>
</cp:coreProperties>
</file>