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Ты скорбел не раз в страданьях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236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приди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упорствуй,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спасения прими!</a:t>
            </a:r>
          </a:p>
        </p:txBody>
      </p:sp>
    </p:spTree>
    <p:extLst>
      <p:ext uri="{BB962C8B-B14F-4D97-AF65-F5344CB8AC3E}">
        <p14:creationId xmlns:p14="http://schemas.microsoft.com/office/powerpoint/2010/main" val="23865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Глас звучащий скоро смолкнет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Иисусу поспеши!</a:t>
            </a:r>
          </a:p>
        </p:txBody>
      </p:sp>
    </p:spTree>
    <p:extLst>
      <p:ext uri="{BB962C8B-B14F-4D97-AF65-F5344CB8AC3E}">
        <p14:creationId xmlns:p14="http://schemas.microsoft.com/office/powerpoint/2010/main" val="24581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день благоприятный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зовёт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тебя. </a:t>
            </a:r>
          </a:p>
        </p:txBody>
      </p:sp>
    </p:spTree>
    <p:extLst>
      <p:ext uri="{BB962C8B-B14F-4D97-AF65-F5344CB8AC3E}">
        <p14:creationId xmlns:p14="http://schemas.microsoft.com/office/powerpoint/2010/main" val="1037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спасенья благодатный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даёт тебе, любя.</a:t>
            </a:r>
          </a:p>
        </p:txBody>
      </p:sp>
    </p:spTree>
    <p:extLst>
      <p:ext uri="{BB962C8B-B14F-4D97-AF65-F5344CB8AC3E}">
        <p14:creationId xmlns:p14="http://schemas.microsoft.com/office/powerpoint/2010/main" val="5129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скорбел не раз в страданьях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 надеждой повторял: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«Кто бы в тяжких испытаньях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спасенья указал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?»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день благоприятный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зовёт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тебя. </a:t>
            </a:r>
          </a:p>
        </p:txBody>
      </p:sp>
    </p:spTree>
    <p:extLst>
      <p:ext uri="{BB962C8B-B14F-4D97-AF65-F5344CB8AC3E}">
        <p14:creationId xmlns:p14="http://schemas.microsoft.com/office/powerpoint/2010/main" val="4836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спасенья благодатный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даёт тебе, любя.</a:t>
            </a:r>
          </a:p>
        </p:txBody>
      </p:sp>
    </p:spTree>
    <p:extLst>
      <p:ext uri="{BB962C8B-B14F-4D97-AF65-F5344CB8AC3E}">
        <p14:creationId xmlns:p14="http://schemas.microsoft.com/office/powerpoint/2010/main" val="41359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сегодня простирает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Длань пронзённую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 </a:t>
            </a:r>
          </a:p>
        </p:txBody>
      </p:sp>
    </p:spTree>
    <p:extLst>
      <p:ext uri="{BB962C8B-B14F-4D97-AF65-F5344CB8AC3E}">
        <p14:creationId xmlns:p14="http://schemas.microsoft.com/office/powerpoint/2010/main" val="21799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 спасенью призывает,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даёт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душе.</a:t>
            </a:r>
          </a:p>
        </p:txBody>
      </p:sp>
    </p:spTree>
    <p:extLst>
      <p:ext uri="{BB962C8B-B14F-4D97-AF65-F5344CB8AC3E}">
        <p14:creationId xmlns:p14="http://schemas.microsoft.com/office/powerpoint/2010/main" val="2329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день благоприятный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зовёт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тебя. </a:t>
            </a:r>
          </a:p>
        </p:txBody>
      </p:sp>
    </p:spTree>
    <p:extLst>
      <p:ext uri="{BB962C8B-B14F-4D97-AF65-F5344CB8AC3E}">
        <p14:creationId xmlns:p14="http://schemas.microsoft.com/office/powerpoint/2010/main" val="32909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спасенья благодатный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даёт тебе, любя.</a:t>
            </a:r>
          </a:p>
        </p:txBody>
      </p:sp>
    </p:spTree>
    <p:extLst>
      <p:ext uri="{BB962C8B-B14F-4D97-AF65-F5344CB8AC3E}">
        <p14:creationId xmlns:p14="http://schemas.microsoft.com/office/powerpoint/2010/main" val="65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122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2012-09-18T13:16:46Z</dcterms:modified>
</cp:coreProperties>
</file>