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Слушай, Спасителя голос 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235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сострадания бездна,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Чудная Божья любовь!</a:t>
            </a:r>
          </a:p>
        </p:txBody>
      </p:sp>
    </p:spTree>
    <p:extLst>
      <p:ext uri="{BB962C8B-B14F-4D97-AF65-F5344CB8AC3E}">
        <p14:creationId xmlns:p14="http://schemas.microsoft.com/office/powerpoint/2010/main" val="1907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к Иисусу немедля иди,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Ждёт Он тебя, чтоб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спасти.</a:t>
            </a:r>
          </a:p>
        </p:txBody>
      </p:sp>
    </p:spTree>
    <p:extLst>
      <p:ext uri="{BB962C8B-B14F-4D97-AF65-F5344CB8AC3E}">
        <p14:creationId xmlns:p14="http://schemas.microsoft.com/office/powerpoint/2010/main" val="2034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безотрадной пустыне,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овечку найти, </a:t>
            </a:r>
          </a:p>
        </p:txBody>
      </p:sp>
    </p:spTree>
    <p:extLst>
      <p:ext uri="{BB962C8B-B14F-4D97-AF65-F5344CB8AC3E}">
        <p14:creationId xmlns:p14="http://schemas.microsoft.com/office/powerpoint/2010/main" val="2034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Пастырь идёт, невзирая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затрудненья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пути. </a:t>
            </a:r>
          </a:p>
        </p:txBody>
      </p:sp>
    </p:spTree>
    <p:extLst>
      <p:ext uri="{BB962C8B-B14F-4D97-AF65-F5344CB8AC3E}">
        <p14:creationId xmlns:p14="http://schemas.microsoft.com/office/powerpoint/2010/main" val="35782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Через ущелья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камни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пробирается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ней, </a:t>
            </a:r>
          </a:p>
        </p:txBody>
      </p:sp>
    </p:spTree>
    <p:extLst>
      <p:ext uri="{BB962C8B-B14F-4D97-AF65-F5344CB8AC3E}">
        <p14:creationId xmlns:p14="http://schemas.microsoft.com/office/powerpoint/2010/main" val="33833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руки бережно взявши,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стаду несёт поскорей.</a:t>
            </a:r>
          </a:p>
        </p:txBody>
      </p:sp>
    </p:spTree>
    <p:extLst>
      <p:ext uri="{BB962C8B-B14F-4D97-AF65-F5344CB8AC3E}">
        <p14:creationId xmlns:p14="http://schemas.microsoft.com/office/powerpoint/2010/main" val="16857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к Иисусу немедля иди,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Ждёт Он тебя, чтоб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спасти.</a:t>
            </a:r>
          </a:p>
        </p:txBody>
      </p:sp>
    </p:spTree>
    <p:extLst>
      <p:ext uri="{BB962C8B-B14F-4D97-AF65-F5344CB8AC3E}">
        <p14:creationId xmlns:p14="http://schemas.microsoft.com/office/powerpoint/2010/main" val="29613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Слушай, Спасителя голос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к тебе говорит,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предлагает прощенье,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Хочет твой дух обновить: </a:t>
            </a:r>
          </a:p>
        </p:txBody>
      </p:sp>
    </p:spTree>
    <p:extLst>
      <p:ext uri="{BB962C8B-B14F-4D97-AF65-F5344CB8AC3E}">
        <p14:creationId xmlns:p14="http://schemas.microsoft.com/office/powerpoint/2010/main" val="39022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«Кто утруждён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придите,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принесите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 свой, </a:t>
            </a:r>
          </a:p>
        </p:txBody>
      </p:sp>
    </p:spTree>
    <p:extLst>
      <p:ext uri="{BB962C8B-B14F-4D97-AF65-F5344CB8AC3E}">
        <p14:creationId xmlns:p14="http://schemas.microsoft.com/office/powerpoint/2010/main" val="39109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на Меня возложите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обретёте покой».</a:t>
            </a:r>
          </a:p>
        </p:txBody>
      </p:sp>
    </p:spTree>
    <p:extLst>
      <p:ext uri="{BB962C8B-B14F-4D97-AF65-F5344CB8AC3E}">
        <p14:creationId xmlns:p14="http://schemas.microsoft.com/office/powerpoint/2010/main" val="29014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к Иисусу немедля иди,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Ждёт Он тебя, чтоб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спасти.</a:t>
            </a:r>
          </a:p>
        </p:txBody>
      </p:sp>
    </p:spTree>
    <p:extLst>
      <p:ext uri="{BB962C8B-B14F-4D97-AF65-F5344CB8AC3E}">
        <p14:creationId xmlns:p14="http://schemas.microsoft.com/office/powerpoint/2010/main" val="13941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Вспомни, как тяжко страдал Он,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Вспомни терновый венец,</a:t>
            </a:r>
          </a:p>
        </p:txBody>
      </p:sp>
    </p:spTree>
    <p:extLst>
      <p:ext uri="{BB962C8B-B14F-4D97-AF65-F5344CB8AC3E}">
        <p14:creationId xmlns:p14="http://schemas.microsoft.com/office/powerpoint/2010/main" val="16100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Как, словно агнец безгласный,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 терпел наш Творец. </a:t>
            </a:r>
          </a:p>
        </p:txBody>
      </p:sp>
    </p:spTree>
    <p:extLst>
      <p:ext uri="{BB962C8B-B14F-4D97-AF65-F5344CB8AC3E}">
        <p14:creationId xmlns:p14="http://schemas.microsoft.com/office/powerpoint/2010/main" val="2827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«Отче, о Отче, прости им»,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Молится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врагов. </a:t>
            </a:r>
          </a:p>
        </p:txBody>
      </p:sp>
    </p:spTree>
    <p:extLst>
      <p:ext uri="{BB962C8B-B14F-4D97-AF65-F5344CB8AC3E}">
        <p14:creationId xmlns:p14="http://schemas.microsoft.com/office/powerpoint/2010/main" val="41421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172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2012-09-18T13:07:17Z</dcterms:modified>
</cp:coreProperties>
</file>