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920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Друг, поверь словам Господним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38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234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поверь словам Господним,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Торопись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святой,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тебя сегодня: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«О, 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домой!»</a:t>
            </a:r>
          </a:p>
        </p:txBody>
      </p:sp>
    </p:spTree>
    <p:extLst>
      <p:ext uri="{BB962C8B-B14F-4D97-AF65-F5344CB8AC3E}">
        <p14:creationId xmlns:p14="http://schemas.microsoft.com/office/powerpoint/2010/main" val="37658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ты блуждал в незнанье,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Шёл погибели путём, </a:t>
            </a:r>
          </a:p>
        </p:txBody>
      </p:sp>
    </p:spTree>
    <p:extLst>
      <p:ext uri="{BB962C8B-B14F-4D97-AF65-F5344CB8AC3E}">
        <p14:creationId xmlns:p14="http://schemas.microsoft.com/office/powerpoint/2010/main" val="267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Изнемог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этом мире суетном.</a:t>
            </a:r>
          </a:p>
        </p:txBody>
      </p:sp>
    </p:spTree>
    <p:extLst>
      <p:ext uri="{BB962C8B-B14F-4D97-AF65-F5344CB8AC3E}">
        <p14:creationId xmlns:p14="http://schemas.microsoft.com/office/powerpoint/2010/main" val="2207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Но, услышав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Поспеши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отвергни приглашенья: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«О, иди скорей домой!»</a:t>
            </a:r>
          </a:p>
        </p:txBody>
      </p:sp>
    </p:spTree>
    <p:extLst>
      <p:ext uri="{BB962C8B-B14F-4D97-AF65-F5344CB8AC3E}">
        <p14:creationId xmlns:p14="http://schemas.microsoft.com/office/powerpoint/2010/main" val="21748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73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2012-09-18T12:56:14Z</dcterms:modified>
</cp:coreProperties>
</file>