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18.09.2012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077842"/>
            <a:ext cx="77768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Что ты медлишь на грешном пути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005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232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Посвяти же Ему жизни дни,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безмерно счастлив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будешь ты.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73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Кровь святая омоет весь грех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белее ты станешь, чем снег.</a:t>
            </a:r>
          </a:p>
        </p:txBody>
      </p:sp>
    </p:spTree>
    <p:extLst>
      <p:ext uri="{BB962C8B-B14F-4D97-AF65-F5344CB8AC3E}">
        <p14:creationId xmlns:p14="http://schemas.microsoft.com/office/powerpoint/2010/main" val="259481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Спеши теперь, спеши теперь,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Поспеши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объятья Христа! </a:t>
            </a:r>
          </a:p>
        </p:txBody>
      </p:sp>
    </p:spTree>
    <p:extLst>
      <p:ext uri="{BB962C8B-B14F-4D97-AF65-F5344CB8AC3E}">
        <p14:creationId xmlns:p14="http://schemas.microsoft.com/office/powerpoint/2010/main" val="91770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Спеши теперь, спеши теперь,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Или ночь настигнет тебя.</a:t>
            </a:r>
          </a:p>
        </p:txBody>
      </p:sp>
    </p:spTree>
    <p:extLst>
      <p:ext uri="{BB962C8B-B14F-4D97-AF65-F5344CB8AC3E}">
        <p14:creationId xmlns:p14="http://schemas.microsoft.com/office/powerpoint/2010/main" val="15035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59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 ты медлишь на грешном пути,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Слыша зов Иисуса: «Приди!»,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Почему ты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не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хочешь принять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Дар бесценный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Его благодать?</a:t>
            </a:r>
          </a:p>
        </p:txBody>
      </p:sp>
    </p:spTree>
    <p:extLst>
      <p:ext uri="{BB962C8B-B14F-4D97-AF65-F5344CB8AC3E}">
        <p14:creationId xmlns:p14="http://schemas.microsoft.com/office/powerpoint/2010/main" val="16144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Спеши теперь, спеши теперь,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Поспеши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объятья Христа! </a:t>
            </a:r>
          </a:p>
        </p:txBody>
      </p:sp>
    </p:spTree>
    <p:extLst>
      <p:ext uri="{BB962C8B-B14F-4D97-AF65-F5344CB8AC3E}">
        <p14:creationId xmlns:p14="http://schemas.microsoft.com/office/powerpoint/2010/main" val="1625487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Спеши теперь, спеши теперь,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Или ночь настигнет тебя.</a:t>
            </a:r>
          </a:p>
        </p:txBody>
      </p:sp>
    </p:spTree>
    <p:extLst>
      <p:ext uri="{BB962C8B-B14F-4D97-AF65-F5344CB8AC3E}">
        <p14:creationId xmlns:p14="http://schemas.microsoft.com/office/powerpoint/2010/main" val="17588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Ты на Агнца святого взгляни –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За тебя Он страдал без вины, </a:t>
            </a:r>
          </a:p>
        </p:txBody>
      </p:sp>
    </p:spTree>
    <p:extLst>
      <p:ext uri="{BB962C8B-B14F-4D97-AF65-F5344CB8AC3E}">
        <p14:creationId xmlns:p14="http://schemas.microsoft.com/office/powerpoint/2010/main" val="35762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Чашу скорби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до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дна Он испил,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Своей смертью тебя искупил.</a:t>
            </a:r>
          </a:p>
        </p:txBody>
      </p:sp>
    </p:spTree>
    <p:extLst>
      <p:ext uri="{BB962C8B-B14F-4D97-AF65-F5344CB8AC3E}">
        <p14:creationId xmlns:p14="http://schemas.microsoft.com/office/powerpoint/2010/main" val="11322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Спеши теперь, спеши теперь,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Поспеши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объятья Христа! </a:t>
            </a:r>
          </a:p>
        </p:txBody>
      </p:sp>
    </p:spTree>
    <p:extLst>
      <p:ext uri="{BB962C8B-B14F-4D97-AF65-F5344CB8AC3E}">
        <p14:creationId xmlns:p14="http://schemas.microsoft.com/office/powerpoint/2010/main" val="86056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Спеши теперь, спеши теперь,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Или ночь настигнет тебя.</a:t>
            </a:r>
          </a:p>
        </p:txBody>
      </p:sp>
    </p:spTree>
    <p:extLst>
      <p:ext uri="{BB962C8B-B14F-4D97-AF65-F5344CB8AC3E}">
        <p14:creationId xmlns:p14="http://schemas.microsoft.com/office/powerpoint/2010/main" val="210142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7311</TotalTime>
  <Words>151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</vt:lpstr>
      <vt:lpstr>Calibri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2012-09-18T12:20:59Z</dcterms:modified>
</cp:coreProperties>
</file>