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Голос Духа Святого зовёт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76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231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Приди! Приди!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 к Нему,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Нём счастье найдёшь!</a:t>
            </a:r>
          </a:p>
        </p:txBody>
      </p:sp>
    </p:spTree>
    <p:extLst>
      <p:ext uri="{BB962C8B-B14F-4D97-AF65-F5344CB8AC3E}">
        <p14:creationId xmlns:p14="http://schemas.microsoft.com/office/powerpoint/2010/main" val="30737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Голос Духа Святого зовёт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Грешных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влечёт.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друг,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зовёт и тебя.</a:t>
            </a:r>
          </a:p>
        </p:txBody>
      </p:sp>
    </p:spTree>
    <p:extLst>
      <p:ext uri="{BB962C8B-B14F-4D97-AF65-F5344CB8AC3E}">
        <p14:creationId xmlns:p14="http://schemas.microsoft.com/office/powerpoint/2010/main" val="39607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Приди! Приди!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 к Нему,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Нём счастье найдёшь!</a:t>
            </a:r>
          </a:p>
        </p:txBody>
      </p:sp>
    </p:spTree>
    <p:extLst>
      <p:ext uri="{BB962C8B-B14F-4D97-AF65-F5344CB8AC3E}">
        <p14:creationId xmlns:p14="http://schemas.microsoft.com/office/powerpoint/2010/main" val="25859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оставь мир греха, суеты,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Поспеши к Иисусу прийти. </a:t>
            </a:r>
          </a:p>
        </p:txBody>
      </p:sp>
    </p:spTree>
    <p:extLst>
      <p:ext uri="{BB962C8B-B14F-4D97-AF65-F5344CB8AC3E}">
        <p14:creationId xmlns:p14="http://schemas.microsoft.com/office/powerpoint/2010/main" val="10743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примет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любовью тебя.</a:t>
            </a:r>
          </a:p>
        </p:txBody>
      </p:sp>
    </p:spTree>
    <p:extLst>
      <p:ext uri="{BB962C8B-B14F-4D97-AF65-F5344CB8AC3E}">
        <p14:creationId xmlns:p14="http://schemas.microsoft.com/office/powerpoint/2010/main" val="18996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Приди! Приди!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 к Нему,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Нём счастье найдёшь!</a:t>
            </a:r>
          </a:p>
        </p:txBody>
      </p:sp>
    </p:spTree>
    <p:extLst>
      <p:ext uri="{BB962C8B-B14F-4D97-AF65-F5344CB8AC3E}">
        <p14:creationId xmlns:p14="http://schemas.microsoft.com/office/powerpoint/2010/main" val="42197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тебя умер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страдал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спасенья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обещал. </a:t>
            </a:r>
          </a:p>
        </p:txBody>
      </p:sp>
    </p:spTree>
    <p:extLst>
      <p:ext uri="{BB962C8B-B14F-4D97-AF65-F5344CB8AC3E}">
        <p14:creationId xmlns:p14="http://schemas.microsoft.com/office/powerpoint/2010/main" val="42197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теперь.</a:t>
            </a:r>
          </a:p>
        </p:txBody>
      </p:sp>
    </p:spTree>
    <p:extLst>
      <p:ext uri="{BB962C8B-B14F-4D97-AF65-F5344CB8AC3E}">
        <p14:creationId xmlns:p14="http://schemas.microsoft.com/office/powerpoint/2010/main" val="403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7313</TotalTime>
  <Words>103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2012-09-18T12:14:26Z</dcterms:modified>
</cp:coreProperties>
</file>