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9144000" cy="6858000" type="screen4x3"/>
  <p:notesSz cx="6858000" cy="9144000"/>
  <p:embeddedFontLs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82876"/>
    <a:srgbClr val="972D83"/>
    <a:srgbClr val="9A0000"/>
    <a:srgbClr val="00A249"/>
    <a:srgbClr val="3A6598"/>
    <a:srgbClr val="FFFFFF"/>
    <a:srgbClr val="79368E"/>
    <a:srgbClr val="93294F"/>
    <a:srgbClr val="00AC4E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13.09.2012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506342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rgbClr val="FFFFFF"/>
                </a:solidFill>
                <a:latin typeface="Myriad Pro Light" pitchFamily="34" charset="0"/>
              </a:rPr>
              <a:t>Ласково, нежно </a:t>
            </a:r>
            <a:r>
              <a:rPr lang="ru-RU" sz="7200" dirty="0" smtClean="0">
                <a:solidFill>
                  <a:srgbClr val="FFFFFF"/>
                </a:solidFill>
                <a:latin typeface="Myriad Pro Light" pitchFamily="34" charset="0"/>
              </a:rPr>
              <a:t>Спаситель взывает</a:t>
            </a:r>
            <a:endParaRPr lang="ru-RU" sz="7200" dirty="0">
              <a:solidFill>
                <a:srgbClr val="FFFFFF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21316" y="5195803"/>
            <a:ext cx="2501367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882876"/>
                </a:solidFill>
                <a:latin typeface="Myriad Pro" pitchFamily="34" charset="0"/>
              </a:rPr>
              <a:t>228</a:t>
            </a:r>
            <a:endParaRPr lang="ru-RU" dirty="0" smtClean="0">
              <a:solidFill>
                <a:srgbClr val="882876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71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Он нас омыл драгоценною Кровью,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Он нам даёт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благодать.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06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 нежной, глубокой и вечной любовью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Хочет тебя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Он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принять!</a:t>
            </a:r>
          </a:p>
        </p:txBody>
      </p:sp>
    </p:spTree>
    <p:extLst>
      <p:ext uri="{BB962C8B-B14F-4D97-AF65-F5344CB8AC3E}">
        <p14:creationId xmlns:p14="http://schemas.microsoft.com/office/powerpoint/2010/main" val="151373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Приди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домой!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Грешник заблудший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приди, приди!</a:t>
            </a:r>
          </a:p>
        </p:txBody>
      </p:sp>
    </p:spTree>
    <p:extLst>
      <p:ext uri="{BB962C8B-B14F-4D97-AF65-F5344CB8AC3E}">
        <p14:creationId xmlns:p14="http://schemas.microsoft.com/office/powerpoint/2010/main" val="202615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Слышишь,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как ныне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Спаситель взывает: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«О утомлённый, приди!»</a:t>
            </a:r>
          </a:p>
        </p:txBody>
      </p:sp>
    </p:spTree>
    <p:extLst>
      <p:ext uri="{BB962C8B-B14F-4D97-AF65-F5344CB8AC3E}">
        <p14:creationId xmlns:p14="http://schemas.microsoft.com/office/powerpoint/2010/main" val="396870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312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Ласково, нежно Спаситель взывает, </a:t>
            </a:r>
          </a:p>
          <a:p>
            <a:pPr algn="ctr"/>
            <a:r>
              <a:rPr lang="ru-RU" sz="6800">
                <a:solidFill>
                  <a:schemeClr val="bg1"/>
                </a:solidFill>
                <a:latin typeface="Myriad Pro Light" pitchFamily="34" charset="0"/>
              </a:rPr>
              <a:t>Ждёт </a:t>
            </a:r>
            <a:r>
              <a:rPr lang="ru-RU" sz="680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800">
                <a:solidFill>
                  <a:schemeClr val="bg1"/>
                </a:solidFill>
                <a:latin typeface="Myriad Pro Light" pitchFamily="34" charset="0"/>
              </a:rPr>
              <a:t>тебя</a:t>
            </a:r>
            <a:r>
              <a:rPr lang="ru-RU" sz="680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80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меня,</a:t>
            </a:r>
          </a:p>
        </p:txBody>
      </p:sp>
    </p:spTree>
    <p:extLst>
      <p:ext uri="{BB962C8B-B14F-4D97-AF65-F5344CB8AC3E}">
        <p14:creationId xmlns:p14="http://schemas.microsoft.com/office/powerpoint/2010/main" val="204507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 горе, в заботах всегда утешает,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Любит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тебя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и меня.</a:t>
            </a:r>
          </a:p>
        </p:txBody>
      </p:sp>
    </p:spTree>
    <p:extLst>
      <p:ext uri="{BB962C8B-B14F-4D97-AF65-F5344CB8AC3E}">
        <p14:creationId xmlns:p14="http://schemas.microsoft.com/office/powerpoint/2010/main" val="3971267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Приди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домой!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Грешник заблудший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приди, приди!</a:t>
            </a:r>
          </a:p>
        </p:txBody>
      </p:sp>
    </p:spTree>
    <p:extLst>
      <p:ext uri="{BB962C8B-B14F-4D97-AF65-F5344CB8AC3E}">
        <p14:creationId xmlns:p14="http://schemas.microsoft.com/office/powerpoint/2010/main" val="985664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Слышишь,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как ныне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Спаситель взывает: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«О утомлённый, приди!»</a:t>
            </a:r>
          </a:p>
        </p:txBody>
      </p:sp>
    </p:spTree>
    <p:extLst>
      <p:ext uri="{BB962C8B-B14F-4D97-AF65-F5344CB8AC3E}">
        <p14:creationId xmlns:p14="http://schemas.microsoft.com/office/powerpoint/2010/main" val="18612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Слышишь ли голос заботливый, нежный?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Ныне тебя он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зовёт!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424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Всем изнемогшим, заблудшим </a:t>
            </a:r>
            <a:endParaRPr lang="ru-RU" sz="68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грешным 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Он утешенье даёт.</a:t>
            </a:r>
          </a:p>
        </p:txBody>
      </p:sp>
    </p:spTree>
    <p:extLst>
      <p:ext uri="{BB962C8B-B14F-4D97-AF65-F5344CB8AC3E}">
        <p14:creationId xmlns:p14="http://schemas.microsoft.com/office/powerpoint/2010/main" val="24733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Приди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домой!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Грешник заблудший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приди, приди!</a:t>
            </a:r>
          </a:p>
        </p:txBody>
      </p:sp>
    </p:spTree>
    <p:extLst>
      <p:ext uri="{BB962C8B-B14F-4D97-AF65-F5344CB8AC3E}">
        <p14:creationId xmlns:p14="http://schemas.microsoft.com/office/powerpoint/2010/main" val="62536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Слышишь, </a:t>
            </a:r>
            <a:r>
              <a:rPr lang="ru-RU" sz="6800" dirty="0" smtClean="0">
                <a:solidFill>
                  <a:schemeClr val="bg1"/>
                </a:solidFill>
                <a:latin typeface="Myriad Pro Light" pitchFamily="34" charset="0"/>
              </a:rPr>
              <a:t>как ныне</a:t>
            </a:r>
            <a:endParaRPr lang="ru-RU" sz="68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Спаситель взывает:</a:t>
            </a:r>
          </a:p>
          <a:p>
            <a:pPr algn="ctr"/>
            <a:r>
              <a:rPr lang="ru-RU" sz="6800" dirty="0">
                <a:solidFill>
                  <a:schemeClr val="bg1"/>
                </a:solidFill>
                <a:latin typeface="Myriad Pro Light" pitchFamily="34" charset="0"/>
              </a:rPr>
              <a:t>«О утомлённый, приди!»</a:t>
            </a:r>
          </a:p>
        </p:txBody>
      </p:sp>
    </p:spTree>
    <p:extLst>
      <p:ext uri="{BB962C8B-B14F-4D97-AF65-F5344CB8AC3E}">
        <p14:creationId xmlns:p14="http://schemas.microsoft.com/office/powerpoint/2010/main" val="410532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7314</TotalTime>
  <Words>153</Words>
  <Application>Microsoft Office PowerPoint</Application>
  <PresentationFormat>Экран (4:3)</PresentationFormat>
  <Paragraphs>36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Myriad Pro</vt:lpstr>
      <vt:lpstr>Myriad Pro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21</cp:revision>
  <dcterms:created xsi:type="dcterms:W3CDTF">2012-07-25T11:14:36Z</dcterms:created>
  <dcterms:modified xsi:type="dcterms:W3CDTF">2012-09-18T11:50:39Z</dcterms:modified>
</cp:coreProperties>
</file>