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3019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Быть вместе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со Христом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76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227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увижу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Тебя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родной?</a:t>
            </a:r>
          </a:p>
        </p:txBody>
      </p:sp>
    </p:spTree>
    <p:extLst>
      <p:ext uri="{BB962C8B-B14F-4D97-AF65-F5344CB8AC3E}">
        <p14:creationId xmlns:p14="http://schemas.microsoft.com/office/powerpoint/2010/main" val="25790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Град святой,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родной?</a:t>
            </a:r>
          </a:p>
        </p:txBody>
      </p:sp>
    </p:spTree>
    <p:extLst>
      <p:ext uri="{BB962C8B-B14F-4D97-AF65-F5344CB8AC3E}">
        <p14:creationId xmlns:p14="http://schemas.microsoft.com/office/powerpoint/2010/main" val="308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«Быть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вместе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 Христом,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Молю,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Отче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мне!» </a:t>
            </a:r>
          </a:p>
        </p:txBody>
      </p:sp>
    </p:spTree>
    <p:extLst>
      <p:ext uri="{BB962C8B-B14F-4D97-AF65-F5344CB8AC3E}">
        <p14:creationId xmlns:p14="http://schemas.microsoft.com/office/powerpoint/2010/main" val="27173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на земном пути моём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родной стремлюсь стране. </a:t>
            </a:r>
          </a:p>
        </p:txBody>
      </p:sp>
    </p:spTree>
    <p:extLst>
      <p:ext uri="{BB962C8B-B14F-4D97-AF65-F5344CB8AC3E}">
        <p14:creationId xmlns:p14="http://schemas.microsoft.com/office/powerpoint/2010/main" val="10000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опасностях храня,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даёшь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</a:t>
            </a:r>
          </a:p>
        </p:txBody>
      </p:sp>
    </p:spTree>
    <p:extLst>
      <p:ext uri="{BB962C8B-B14F-4D97-AF65-F5344CB8AC3E}">
        <p14:creationId xmlns:p14="http://schemas.microsoft.com/office/powerpoint/2010/main" val="4606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верю, приведёшь меня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небесный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родной.</a:t>
            </a:r>
          </a:p>
        </p:txBody>
      </p:sp>
    </p:spTree>
    <p:extLst>
      <p:ext uri="{BB962C8B-B14F-4D97-AF65-F5344CB8AC3E}">
        <p14:creationId xmlns:p14="http://schemas.microsoft.com/office/powerpoint/2010/main" val="31363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край родной,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 родной,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небесный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родной.</a:t>
            </a:r>
          </a:p>
        </p:txBody>
      </p:sp>
    </p:spTree>
    <p:extLst>
      <p:ext uri="{BB962C8B-B14F-4D97-AF65-F5344CB8AC3E}">
        <p14:creationId xmlns:p14="http://schemas.microsoft.com/office/powerpoint/2010/main" val="13439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вместе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душой –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Явиться пред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лицо,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Взирать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 святой. </a:t>
            </a:r>
          </a:p>
        </p:txBody>
      </p:sp>
    </p:spTree>
    <p:extLst>
      <p:ext uri="{BB962C8B-B14F-4D97-AF65-F5344CB8AC3E}">
        <p14:creationId xmlns:p14="http://schemas.microsoft.com/office/powerpoint/2010/main" val="40213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услышать 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дивный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хор, </a:t>
            </a:r>
          </a:p>
        </p:txBody>
      </p:sp>
    </p:spTree>
    <p:extLst>
      <p:ext uri="{BB962C8B-B14F-4D97-AF65-F5344CB8AC3E}">
        <p14:creationId xmlns:p14="http://schemas.microsoft.com/office/powerpoint/2010/main" val="14079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Хочу, Спаситель, близ Тебя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Раскинуть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шатёр. </a:t>
            </a:r>
          </a:p>
        </p:txBody>
      </p:sp>
    </p:spTree>
    <p:extLst>
      <p:ext uri="{BB962C8B-B14F-4D97-AF65-F5344CB8AC3E}">
        <p14:creationId xmlns:p14="http://schemas.microsoft.com/office/powerpoint/2010/main" val="4119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 Тебя,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Раскинуть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шатёр.</a:t>
            </a:r>
          </a:p>
        </p:txBody>
      </p:sp>
    </p:spTree>
    <p:extLst>
      <p:ext uri="{BB962C8B-B14F-4D97-AF65-F5344CB8AC3E}">
        <p14:creationId xmlns:p14="http://schemas.microsoft.com/office/powerpoint/2010/main" val="10489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поднимаю взор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отчизне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небесах</a:t>
            </a:r>
          </a:p>
        </p:txBody>
      </p:sp>
    </p:spTree>
    <p:extLst>
      <p:ext uri="{BB962C8B-B14F-4D97-AF65-F5344CB8AC3E}">
        <p14:creationId xmlns:p14="http://schemas.microsoft.com/office/powerpoint/2010/main" val="30197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вижу радужный простор,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Сияющий в лучах.</a:t>
            </a:r>
          </a:p>
        </p:txBody>
      </p:sp>
    </p:spTree>
    <p:extLst>
      <p:ext uri="{BB962C8B-B14F-4D97-AF65-F5344CB8AC3E}">
        <p14:creationId xmlns:p14="http://schemas.microsoft.com/office/powerpoint/2010/main" val="34205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родина моя!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дивный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святой!</a:t>
            </a:r>
          </a:p>
        </p:txBody>
      </p:sp>
    </p:spTree>
    <p:extLst>
      <p:ext uri="{BB962C8B-B14F-4D97-AF65-F5344CB8AC3E}">
        <p14:creationId xmlns:p14="http://schemas.microsoft.com/office/powerpoint/2010/main" val="28959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159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2012-09-13T11:17:12Z</dcterms:modified>
</cp:coreProperties>
</file>