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Над кристальной рекою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226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Скоро мы реки достигнем,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Путь скорбей придёт к концу, </a:t>
            </a:r>
          </a:p>
        </p:txBody>
      </p:sp>
    </p:spTree>
    <p:extLst>
      <p:ext uri="{BB962C8B-B14F-4D97-AF65-F5344CB8AC3E}">
        <p14:creationId xmlns:p14="http://schemas.microsoft.com/office/powerpoint/2010/main" val="19775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тогда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чудесном гимне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Воспоём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хвалу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Творцу.</a:t>
            </a:r>
          </a:p>
        </p:txBody>
      </p:sp>
    </p:spTree>
    <p:extLst>
      <p:ext uri="{BB962C8B-B14F-4D97-AF65-F5344CB8AC3E}">
        <p14:creationId xmlns:p14="http://schemas.microsoft.com/office/powerpoint/2010/main" val="2199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Да, над дивною рекою,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Где наш Спаситель соберёт спасённых, </a:t>
            </a:r>
          </a:p>
        </p:txBody>
      </p:sp>
    </p:spTree>
    <p:extLst>
      <p:ext uri="{BB962C8B-B14F-4D97-AF65-F5344CB8AC3E}">
        <p14:creationId xmlns:p14="http://schemas.microsoft.com/office/powerpoint/2010/main" val="21458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мы встретимся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тобою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Пред вечным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престолом Творца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2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0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Над кристальною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рекою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У прозрачных, чистых вод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Встретимся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ли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мы с тобою,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Где течёт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живой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поток?</a:t>
            </a:r>
          </a:p>
        </p:txBody>
      </p:sp>
    </p:spTree>
    <p:extLst>
      <p:ext uri="{BB962C8B-B14F-4D97-AF65-F5344CB8AC3E}">
        <p14:creationId xmlns:p14="http://schemas.microsoft.com/office/powerpoint/2010/main" val="17586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Да, над дивною рекою,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Где наш Спаситель соберёт спасённых, </a:t>
            </a:r>
          </a:p>
        </p:txBody>
      </p:sp>
    </p:spTree>
    <p:extLst>
      <p:ext uri="{BB962C8B-B14F-4D97-AF65-F5344CB8AC3E}">
        <p14:creationId xmlns:p14="http://schemas.microsoft.com/office/powerpoint/2010/main" val="25370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мы встретимся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тобою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Пред вечным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престолом Творца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2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У святой реки небесной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Будет правда обитать, </a:t>
            </a:r>
          </a:p>
        </p:txBody>
      </p:sp>
    </p:spTree>
    <p:extLst>
      <p:ext uri="{BB962C8B-B14F-4D97-AF65-F5344CB8AC3E}">
        <p14:creationId xmlns:p14="http://schemas.microsoft.com/office/powerpoint/2010/main" val="15087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Сонм спасённых будет вечно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Божью милость возвещать.</a:t>
            </a:r>
          </a:p>
        </p:txBody>
      </p:sp>
    </p:spTree>
    <p:extLst>
      <p:ext uri="{BB962C8B-B14F-4D97-AF65-F5344CB8AC3E}">
        <p14:creationId xmlns:p14="http://schemas.microsoft.com/office/powerpoint/2010/main" val="8607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Да, над дивною рекою,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Где наш Спаситель соберёт спасённых, </a:t>
            </a:r>
          </a:p>
        </p:txBody>
      </p:sp>
    </p:spTree>
    <p:extLst>
      <p:ext uri="{BB962C8B-B14F-4D97-AF65-F5344CB8AC3E}">
        <p14:creationId xmlns:p14="http://schemas.microsoft.com/office/powerpoint/2010/main" val="35331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мы встретимся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тобою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Пред вечным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престолом Творца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0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130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2012-09-13T11:07:44Z</dcterms:modified>
</cp:coreProperties>
</file>