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Мы у источника спасенья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224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древо жизни над рекою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светлых берегах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Найдут уставшие душою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 на небесах.</a:t>
            </a:r>
          </a:p>
        </p:txBody>
      </p:sp>
    </p:spTree>
    <p:extLst>
      <p:ext uri="{BB962C8B-B14F-4D97-AF65-F5344CB8AC3E}">
        <p14:creationId xmlns:p14="http://schemas.microsoft.com/office/powerpoint/2010/main" val="24211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Там, где источник вечной жизни,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источник вечной жизни, </a:t>
            </a:r>
          </a:p>
        </p:txBody>
      </p:sp>
    </p:spTree>
    <p:extLst>
      <p:ext uri="{BB962C8B-B14F-4D97-AF65-F5344CB8AC3E}">
        <p14:creationId xmlns:p14="http://schemas.microsoft.com/office/powerpoint/2010/main" val="5184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источник вечной жизни,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обитать.</a:t>
            </a:r>
          </a:p>
        </p:txBody>
      </p:sp>
    </p:spTree>
    <p:extLst>
      <p:ext uri="{BB962C8B-B14F-4D97-AF65-F5344CB8AC3E}">
        <p14:creationId xmlns:p14="http://schemas.microsoft.com/office/powerpoint/2010/main" val="11163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источника спасенья,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светлых,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чистых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вод.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Уж скоро встретим Иисуса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Вдали 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невзгод.</a:t>
            </a:r>
          </a:p>
        </p:txBody>
      </p:sp>
    </p:spTree>
    <p:extLst>
      <p:ext uri="{BB962C8B-B14F-4D97-AF65-F5344CB8AC3E}">
        <p14:creationId xmlns:p14="http://schemas.microsoft.com/office/powerpoint/2010/main" val="36900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Там, где источник вечной жизни,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источник вечной жизни, </a:t>
            </a:r>
          </a:p>
        </p:txBody>
      </p:sp>
    </p:spTree>
    <p:extLst>
      <p:ext uri="{BB962C8B-B14F-4D97-AF65-F5344CB8AC3E}">
        <p14:creationId xmlns:p14="http://schemas.microsoft.com/office/powerpoint/2010/main" val="18281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источник вечной жизни,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обитать.</a:t>
            </a:r>
          </a:p>
        </p:txBody>
      </p:sp>
    </p:spTree>
    <p:extLst>
      <p:ext uri="{BB962C8B-B14F-4D97-AF65-F5344CB8AC3E}">
        <p14:creationId xmlns:p14="http://schemas.microsoft.com/office/powerpoint/2010/main" val="32693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путь земной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тернистый, скорбный 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сменим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покой</a:t>
            </a:r>
          </a:p>
        </p:txBody>
      </p:sp>
    </p:spTree>
    <p:extLst>
      <p:ext uri="{BB962C8B-B14F-4D97-AF65-F5344CB8AC3E}">
        <p14:creationId xmlns:p14="http://schemas.microsoft.com/office/powerpoint/2010/main" val="22379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берегах реки небесной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Реки воды живой.</a:t>
            </a:r>
          </a:p>
        </p:txBody>
      </p:sp>
    </p:spTree>
    <p:extLst>
      <p:ext uri="{BB962C8B-B14F-4D97-AF65-F5344CB8AC3E}">
        <p14:creationId xmlns:p14="http://schemas.microsoft.com/office/powerpoint/2010/main" val="30028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Там, где источник вечной жизни,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источник вечной жизни, </a:t>
            </a:r>
          </a:p>
        </p:txBody>
      </p:sp>
    </p:spTree>
    <p:extLst>
      <p:ext uri="{BB962C8B-B14F-4D97-AF65-F5344CB8AC3E}">
        <p14:creationId xmlns:p14="http://schemas.microsoft.com/office/powerpoint/2010/main" val="23137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источник вечной жизни,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обитать.</a:t>
            </a:r>
          </a:p>
        </p:txBody>
      </p:sp>
    </p:spTree>
    <p:extLst>
      <p:ext uri="{BB962C8B-B14F-4D97-AF65-F5344CB8AC3E}">
        <p14:creationId xmlns:p14="http://schemas.microsoft.com/office/powerpoint/2010/main" val="28721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132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2012-09-13T10:36:47Z</dcterms:modified>
</cp:coreProperties>
</file>