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 чудный край, дивный край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219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небесам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небесам,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Узкий путь ведёт.</a:t>
            </a:r>
          </a:p>
        </p:txBody>
      </p:sp>
    </p:spTree>
    <p:extLst>
      <p:ext uri="{BB962C8B-B14F-4D97-AF65-F5344CB8AC3E}">
        <p14:creationId xmlns:p14="http://schemas.microsoft.com/office/powerpoint/2010/main" val="38255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мой Спаситель там,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давно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ждёт.</a:t>
            </a:r>
          </a:p>
        </p:txBody>
      </p:sp>
    </p:spTree>
    <p:extLst>
      <p:ext uri="{BB962C8B-B14F-4D97-AF65-F5344CB8AC3E}">
        <p14:creationId xmlns:p14="http://schemas.microsoft.com/office/powerpoint/2010/main" val="205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скорбь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горечь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зло,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утомлён борьбой.</a:t>
            </a:r>
          </a:p>
        </p:txBody>
      </p:sp>
    </p:spTree>
    <p:extLst>
      <p:ext uri="{BB962C8B-B14F-4D97-AF65-F5344CB8AC3E}">
        <p14:creationId xmlns:p14="http://schemas.microsoft.com/office/powerpoint/2010/main" val="18992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стремлюсь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Отчий дом,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тот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светлый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родной!</a:t>
            </a:r>
          </a:p>
        </p:txBody>
      </p:sp>
    </p:spTree>
    <p:extLst>
      <p:ext uri="{BB962C8B-B14F-4D97-AF65-F5344CB8AC3E}">
        <p14:creationId xmlns:p14="http://schemas.microsoft.com/office/powerpoint/2010/main" val="42749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чудный край, дивный край,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Светлый и святой,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сердцем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стремлюсь туда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покой.</a:t>
            </a:r>
          </a:p>
        </p:txBody>
      </p:sp>
    </p:spTree>
    <p:extLst>
      <p:ext uri="{BB962C8B-B14F-4D97-AF65-F5344CB8AC3E}">
        <p14:creationId xmlns:p14="http://schemas.microsoft.com/office/powerpoint/2010/main" val="40296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Здесь, на земле, отрады нет,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Пришелец, странник я,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в той стране, где вечный свет,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родина моя.</a:t>
            </a:r>
          </a:p>
        </p:txBody>
      </p:sp>
    </p:spTree>
    <p:extLst>
      <p:ext uri="{BB962C8B-B14F-4D97-AF65-F5344CB8AC3E}">
        <p14:creationId xmlns:p14="http://schemas.microsoft.com/office/powerpoint/2010/main" val="5676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 день, близок день,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Вечный день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Когда исчезнут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мрак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скорби тень,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Окончится борьба. </a:t>
            </a:r>
          </a:p>
        </p:txBody>
      </p:sp>
    </p:spTree>
    <p:extLst>
      <p:ext uri="{BB962C8B-B14F-4D97-AF65-F5344CB8AC3E}">
        <p14:creationId xmlns:p14="http://schemas.microsoft.com/office/powerpoint/2010/main" val="2734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Постичь не может разум мой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славы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небесах.</a:t>
            </a:r>
          </a:p>
        </p:txBody>
      </p:sp>
    </p:spTree>
    <p:extLst>
      <p:ext uri="{BB962C8B-B14F-4D97-AF65-F5344CB8AC3E}">
        <p14:creationId xmlns:p14="http://schemas.microsoft.com/office/powerpoint/2010/main" val="11031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войдём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край родной,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скорбь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страх.</a:t>
            </a:r>
          </a:p>
        </p:txBody>
      </p:sp>
    </p:spTree>
    <p:extLst>
      <p:ext uri="{BB962C8B-B14F-4D97-AF65-F5344CB8AC3E}">
        <p14:creationId xmlns:p14="http://schemas.microsoft.com/office/powerpoint/2010/main" val="33044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153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2012-09-11T17:38:24Z</dcterms:modified>
</cp:coreProperties>
</file>