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00A249"/>
    <a:srgbClr val="3A6598"/>
    <a:srgbClr val="FFFFFF"/>
    <a:srgbClr val="972D83"/>
    <a:srgbClr val="79368E"/>
    <a:srgbClr val="93294F"/>
    <a:srgbClr val="00AC4E"/>
    <a:srgbClr val="009644"/>
    <a:srgbClr val="963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Я странник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земле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A0000"/>
                </a:solidFill>
                <a:latin typeface="Myriad Pro" pitchFamily="34" charset="0"/>
              </a:rPr>
              <a:t>218</a:t>
            </a:r>
            <a:endParaRPr lang="ru-RU" dirty="0" smtClean="0">
              <a:solidFill>
                <a:srgbClr val="9A0000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в славе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царит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мой дом.</a:t>
            </a:r>
          </a:p>
        </p:txBody>
      </p:sp>
    </p:spTree>
    <p:extLst>
      <p:ext uri="{BB962C8B-B14F-4D97-AF65-F5344CB8AC3E}">
        <p14:creationId xmlns:p14="http://schemas.microsoft.com/office/powerpoint/2010/main" val="14961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славу мне дарит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мой дом. </a:t>
            </a:r>
          </a:p>
        </p:txBody>
      </p:sp>
    </p:spTree>
    <p:extLst>
      <p:ext uri="{BB962C8B-B14F-4D97-AF65-F5344CB8AC3E}">
        <p14:creationId xmlns:p14="http://schemas.microsoft.com/office/powerpoint/2010/main" val="142512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Туда стремлюсь душой,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Там я найду покой </a:t>
            </a:r>
          </a:p>
        </p:txBody>
      </p:sp>
    </p:spTree>
    <p:extLst>
      <p:ext uri="{BB962C8B-B14F-4D97-AF65-F5344CB8AC3E}">
        <p14:creationId xmlns:p14="http://schemas.microsoft.com/office/powerpoint/2010/main" val="279224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мой дом родной,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мой дом.</a:t>
            </a:r>
          </a:p>
        </p:txBody>
      </p:sp>
    </p:spTree>
    <p:extLst>
      <p:ext uri="{BB962C8B-B14F-4D97-AF65-F5344CB8AC3E}">
        <p14:creationId xmlns:p14="http://schemas.microsoft.com/office/powerpoint/2010/main" val="2392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странник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земле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мой дом.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Иду к родной стране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мой дом.</a:t>
            </a:r>
          </a:p>
        </p:txBody>
      </p:sp>
    </p:spTree>
    <p:extLst>
      <p:ext uri="{BB962C8B-B14F-4D97-AF65-F5344CB8AC3E}">
        <p14:creationId xmlns:p14="http://schemas.microsoft.com/office/powerpoint/2010/main" val="39724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нелегко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пути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терпеньем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крест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нести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мой дом родной,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мой дом.</a:t>
            </a:r>
          </a:p>
        </p:txBody>
      </p:sp>
    </p:spTree>
    <p:extLst>
      <p:ext uri="{BB962C8B-B14F-4D97-AF65-F5344CB8AC3E}">
        <p14:creationId xmlns:p14="http://schemas.microsoft.com/office/powerpoint/2010/main" val="29324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Недолог путь земной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мой дом.</a:t>
            </a:r>
          </a:p>
        </p:txBody>
      </p:sp>
    </p:spTree>
    <p:extLst>
      <p:ext uri="{BB962C8B-B14F-4D97-AF65-F5344CB8AC3E}">
        <p14:creationId xmlns:p14="http://schemas.microsoft.com/office/powerpoint/2010/main" val="34419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Уж вижу край святой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мой дом. </a:t>
            </a:r>
          </a:p>
        </p:txBody>
      </p:sp>
    </p:spTree>
    <p:extLst>
      <p:ext uri="{BB962C8B-B14F-4D97-AF65-F5344CB8AC3E}">
        <p14:creationId xmlns:p14="http://schemas.microsoft.com/office/powerpoint/2010/main" val="20238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Хоть трудно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порой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Идти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тропой, </a:t>
            </a:r>
          </a:p>
        </p:txBody>
      </p:sp>
    </p:spTree>
    <p:extLst>
      <p:ext uri="{BB962C8B-B14F-4D97-AF65-F5344CB8AC3E}">
        <p14:creationId xmlns:p14="http://schemas.microsoft.com/office/powerpoint/2010/main" val="63778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близок дом родной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 мой дом.</a:t>
            </a:r>
          </a:p>
        </p:txBody>
      </p:sp>
    </p:spTree>
    <p:extLst>
      <p:ext uri="{BB962C8B-B14F-4D97-AF65-F5344CB8AC3E}">
        <p14:creationId xmlns:p14="http://schemas.microsoft.com/office/powerpoint/2010/main" val="6731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126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2012-09-11T17:25:21Z</dcterms:modified>
</cp:coreProperties>
</file>