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8744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Хочу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 Тобой быть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813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217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с Тобой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там, где 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Предвечный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оплот,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радость вечная царит,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нет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мучительных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невзгод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83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с Тобой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там, где 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насладиться красотой, </a:t>
            </a:r>
          </a:p>
        </p:txBody>
      </p:sp>
    </p:spTree>
    <p:extLst>
      <p:ext uri="{BB962C8B-B14F-4D97-AF65-F5344CB8AC3E}">
        <p14:creationId xmlns:p14="http://schemas.microsoft.com/office/powerpoint/2010/main" val="9447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все уста хвалой полны,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льётся песнь живой рекой.</a:t>
            </a:r>
          </a:p>
        </p:txBody>
      </p:sp>
    </p:spTree>
    <p:extLst>
      <p:ext uri="{BB962C8B-B14F-4D97-AF65-F5344CB8AC3E}">
        <p14:creationId xmlns:p14="http://schemas.microsoft.com/office/powerpoint/2010/main" val="270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с Тобой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там, где 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нет разлуки, нет тоски, </a:t>
            </a:r>
          </a:p>
        </p:txBody>
      </p:sp>
    </p:spTree>
    <p:extLst>
      <p:ext uri="{BB962C8B-B14F-4D97-AF65-F5344CB8AC3E}">
        <p14:creationId xmlns:p14="http://schemas.microsoft.com/office/powerpoint/2010/main" val="9255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жизнь наполнена хвалой,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Блаженством вечным и Тобой!</a:t>
            </a:r>
          </a:p>
        </p:txBody>
      </p:sp>
    </p:spTree>
    <p:extLst>
      <p:ext uri="{BB962C8B-B14F-4D97-AF65-F5344CB8AC3E}">
        <p14:creationId xmlns:p14="http://schemas.microsoft.com/office/powerpoint/2010/main" val="4984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83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2012-09-11T17:06:47Z</dcterms:modified>
</cp:coreProperties>
</file>