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Быть Твоим хочу, Спаситель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216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душой,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душой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Научи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любить 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верить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душой.</a:t>
            </a:r>
          </a:p>
        </p:txBody>
      </p:sp>
    </p:spTree>
    <p:extLst>
      <p:ext uri="{BB962C8B-B14F-4D97-AF65-F5344CB8AC3E}">
        <p14:creationId xmlns:p14="http://schemas.microsoft.com/office/powerpoint/2010/main" val="7185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3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Быть Твоим хочу, Спаситель,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душой,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душой,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Быть Твоим хочу, Спаситель,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душой.</a:t>
            </a:r>
          </a:p>
        </p:txBody>
      </p:sp>
    </p:spTree>
    <p:extLst>
      <p:ext uri="{BB962C8B-B14F-4D97-AF65-F5344CB8AC3E}">
        <p14:creationId xmlns:p14="http://schemas.microsoft.com/office/powerpoint/2010/main" val="16060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душой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душой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Быть Твоим хочу, Спаситель,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душой.</a:t>
            </a:r>
          </a:p>
        </p:txBody>
      </p:sp>
    </p:spTree>
    <p:extLst>
      <p:ext uri="{BB962C8B-B14F-4D97-AF65-F5344CB8AC3E}">
        <p14:creationId xmlns:p14="http://schemas.microsoft.com/office/powerpoint/2010/main" val="318270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Тебя постичь желаю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душой,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душой. </a:t>
            </a:r>
          </a:p>
        </p:txBody>
      </p:sp>
    </p:spTree>
    <p:extLst>
      <p:ext uri="{BB962C8B-B14F-4D97-AF65-F5344CB8AC3E}">
        <p14:creationId xmlns:p14="http://schemas.microsoft.com/office/powerpoint/2010/main" val="136246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Тебя постичь желаю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душой.</a:t>
            </a:r>
          </a:p>
        </p:txBody>
      </p:sp>
    </p:spTree>
    <p:extLst>
      <p:ext uri="{BB962C8B-B14F-4D97-AF65-F5344CB8AC3E}">
        <p14:creationId xmlns:p14="http://schemas.microsoft.com/office/powerpoint/2010/main" val="1729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душой,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душой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Тебя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постичь желаю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душой.</a:t>
            </a:r>
          </a:p>
        </p:txBody>
      </p:sp>
    </p:spTree>
    <p:extLst>
      <p:ext uri="{BB962C8B-B14F-4D97-AF65-F5344CB8AC3E}">
        <p14:creationId xmlns:p14="http://schemas.microsoft.com/office/powerpoint/2010/main" val="425496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Научи любить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верить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душой,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душой. </a:t>
            </a:r>
          </a:p>
        </p:txBody>
      </p:sp>
    </p:spTree>
    <p:extLst>
      <p:ext uri="{BB962C8B-B14F-4D97-AF65-F5344CB8AC3E}">
        <p14:creationId xmlns:p14="http://schemas.microsoft.com/office/powerpoint/2010/main" val="11407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Научи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любить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верить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душой.</a:t>
            </a:r>
          </a:p>
        </p:txBody>
      </p:sp>
    </p:spTree>
    <p:extLst>
      <p:ext uri="{BB962C8B-B14F-4D97-AF65-F5344CB8AC3E}">
        <p14:creationId xmlns:p14="http://schemas.microsoft.com/office/powerpoint/2010/main" val="246995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105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20</cp:revision>
  <dcterms:created xsi:type="dcterms:W3CDTF">2012-07-25T11:14:36Z</dcterms:created>
  <dcterms:modified xsi:type="dcterms:W3CDTF">2012-09-11T16:56:39Z</dcterms:modified>
</cp:coreProperties>
</file>