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1129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Я хочу,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Спаситель, любить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2148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215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Я хочу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мой Спаситель, любить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Всей душою,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сердцем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Тебя,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Я хочу никогда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забыть,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Как Ты плакал, страдал за меня.</a:t>
            </a:r>
          </a:p>
        </p:txBody>
      </p:sp>
    </p:spTree>
    <p:extLst>
      <p:ext uri="{BB962C8B-B14F-4D97-AF65-F5344CB8AC3E}">
        <p14:creationId xmlns:p14="http://schemas.microsoft.com/office/powerpoint/2010/main" val="17443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 в наш мир приходил послужить,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Благодатью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навеки спасти,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Ты, за всех нас страдая, просил: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«Отче Праведный, грешных прости!»</a:t>
            </a:r>
          </a:p>
        </p:txBody>
      </p:sp>
    </p:spTree>
    <p:extLst>
      <p:ext uri="{BB962C8B-B14F-4D97-AF65-F5344CB8AC3E}">
        <p14:creationId xmlns:p14="http://schemas.microsoft.com/office/powerpoint/2010/main" val="25069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Жить хочу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мой Господь</a:t>
            </a:r>
            <a:r>
              <a:rPr lang="ru-RU" sz="680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68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Тебя,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Твой Закон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свято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жизни блюсти, </a:t>
            </a:r>
          </a:p>
        </p:txBody>
      </p:sp>
    </p:spTree>
    <p:extLst>
      <p:ext uri="{BB962C8B-B14F-4D97-AF65-F5344CB8AC3E}">
        <p14:creationId xmlns:p14="http://schemas.microsoft.com/office/powerpoint/2010/main" val="31541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Всем хочу возвестить,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как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, любя,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Восхотел Ты всех грешных спасти.</a:t>
            </a:r>
          </a:p>
        </p:txBody>
      </p:sp>
    </p:spTree>
    <p:extLst>
      <p:ext uri="{BB962C8B-B14F-4D97-AF65-F5344CB8AC3E}">
        <p14:creationId xmlns:p14="http://schemas.microsoft.com/office/powerpoint/2010/main" val="37772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2012-08-15T20:06:21Z</dcterms:modified>
</cp:coreProperties>
</file>