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Образ Иисуса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0366" y="3900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214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сияет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мне,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Иисуса!</a:t>
            </a:r>
          </a:p>
        </p:txBody>
      </p:sp>
    </p:spTree>
    <p:extLst>
      <p:ext uri="{BB962C8B-B14F-4D97-AF65-F5344CB8AC3E}">
        <p14:creationId xmlns:p14="http://schemas.microsoft.com/office/powerpoint/2010/main" val="32785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Отче, научи меня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Пламенно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любить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был похожим 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Христа Иисуса.</a:t>
            </a:r>
          </a:p>
        </p:txBody>
      </p:sp>
    </p:spTree>
    <p:extLst>
      <p:ext uri="{BB962C8B-B14F-4D97-AF65-F5344CB8AC3E}">
        <p14:creationId xmlns:p14="http://schemas.microsoft.com/office/powerpoint/2010/main" val="2327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сияет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мне,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Иисуса!</a:t>
            </a:r>
          </a:p>
        </p:txBody>
      </p:sp>
    </p:spTree>
    <p:extLst>
      <p:ext uri="{BB962C8B-B14F-4D97-AF65-F5344CB8AC3E}">
        <p14:creationId xmlns:p14="http://schemas.microsoft.com/office/powerpoint/2010/main" val="6369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 на Тебя взирать,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Божие читать, </a:t>
            </a:r>
          </a:p>
        </p:txBody>
      </p:sp>
    </p:spTree>
    <p:extLst>
      <p:ext uri="{BB962C8B-B14F-4D97-AF65-F5344CB8AC3E}">
        <p14:creationId xmlns:p14="http://schemas.microsoft.com/office/powerpoint/2010/main" val="22618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мне подобным стать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Господу Иисусу.</a:t>
            </a:r>
          </a:p>
        </p:txBody>
      </p:sp>
    </p:spTree>
    <p:extLst>
      <p:ext uri="{BB962C8B-B14F-4D97-AF65-F5344CB8AC3E}">
        <p14:creationId xmlns:p14="http://schemas.microsoft.com/office/powerpoint/2010/main" val="42145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сияет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мне,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Образ Иисуса!</a:t>
            </a:r>
          </a:p>
        </p:txBody>
      </p:sp>
    </p:spTree>
    <p:extLst>
      <p:ext uri="{BB962C8B-B14F-4D97-AF65-F5344CB8AC3E}">
        <p14:creationId xmlns:p14="http://schemas.microsoft.com/office/powerpoint/2010/main" val="9121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Верю,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придёшь,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небеса меня возьмёшь, </a:t>
            </a:r>
          </a:p>
        </p:txBody>
      </p:sp>
    </p:spTree>
    <p:extLst>
      <p:ext uri="{BB962C8B-B14F-4D97-AF65-F5344CB8AC3E}">
        <p14:creationId xmlns:p14="http://schemas.microsoft.com/office/powerpoint/2010/main" val="9121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 я тогда похож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Христа Иисуса.</a:t>
            </a:r>
          </a:p>
        </p:txBody>
      </p:sp>
    </p:spTree>
    <p:extLst>
      <p:ext uri="{BB962C8B-B14F-4D97-AF65-F5344CB8AC3E}">
        <p14:creationId xmlns:p14="http://schemas.microsoft.com/office/powerpoint/2010/main" val="4275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22</cp:revision>
  <dcterms:created xsi:type="dcterms:W3CDTF">2012-07-25T11:14:36Z</dcterms:created>
  <dcterms:modified xsi:type="dcterms:W3CDTF">2012-08-15T19:59:27Z</dcterms:modified>
</cp:coreProperties>
</file>