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493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Ближе, всё ближе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432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212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Ближе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всё ближе, Спаситель, к Тебе! </a:t>
            </a:r>
          </a:p>
        </p:txBody>
      </p:sp>
    </p:spTree>
    <p:extLst>
      <p:ext uri="{BB962C8B-B14F-4D97-AF65-F5344CB8AC3E}">
        <p14:creationId xmlns:p14="http://schemas.microsoft.com/office/powerpoint/2010/main" val="25925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всё ближе, Бог мой, к Тебе!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мой Спаситель, как дорог Ты мне!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вверяюсь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руки Твои.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Верю Твоей безграничной любви. </a:t>
            </a:r>
          </a:p>
        </p:txBody>
      </p:sp>
    </p:spTree>
    <p:extLst>
      <p:ext uri="{BB962C8B-B14F-4D97-AF65-F5344CB8AC3E}">
        <p14:creationId xmlns:p14="http://schemas.microsoft.com/office/powerpoint/2010/main" val="3481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Твоей безграничной любви. </a:t>
            </a:r>
          </a:p>
        </p:txBody>
      </p:sp>
    </p:spTree>
    <p:extLst>
      <p:ext uri="{BB962C8B-B14F-4D97-AF65-F5344CB8AC3E}">
        <p14:creationId xmlns:p14="http://schemas.microsoft.com/office/powerpoint/2010/main" val="41141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всё ближе Бог мой и Царь!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приношу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священный алтарь. </a:t>
            </a:r>
          </a:p>
        </p:txBody>
      </p:sp>
    </p:spTree>
    <p:extLst>
      <p:ext uri="{BB962C8B-B14F-4D97-AF65-F5344CB8AC3E}">
        <p14:creationId xmlns:p14="http://schemas.microsoft.com/office/powerpoint/2010/main" val="1481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тихой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молитве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преклонюсь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смиренное примет Иисус. </a:t>
            </a:r>
          </a:p>
        </p:txBody>
      </p:sp>
    </p:spTree>
    <p:extLst>
      <p:ext uri="{BB962C8B-B14F-4D97-AF65-F5344CB8AC3E}">
        <p14:creationId xmlns:p14="http://schemas.microsoft.com/office/powerpoint/2010/main" val="4405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смиренное примет Иисус. </a:t>
            </a:r>
          </a:p>
        </p:txBody>
      </p:sp>
    </p:spTree>
    <p:extLst>
      <p:ext uri="{BB962C8B-B14F-4D97-AF65-F5344CB8AC3E}">
        <p14:creationId xmlns:p14="http://schemas.microsoft.com/office/powerpoint/2010/main" val="34167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всё ближе славный конец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приготовил всем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верным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венец. </a:t>
            </a:r>
          </a:p>
        </p:txBody>
      </p:sp>
    </p:spTree>
    <p:extLst>
      <p:ext uri="{BB962C8B-B14F-4D97-AF65-F5344CB8AC3E}">
        <p14:creationId xmlns:p14="http://schemas.microsoft.com/office/powerpoint/2010/main" val="37464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стремится к небу в мольбе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Ближе, всё ближе, Спаситель, к Тебе! </a:t>
            </a:r>
          </a:p>
        </p:txBody>
      </p:sp>
    </p:spTree>
    <p:extLst>
      <p:ext uri="{BB962C8B-B14F-4D97-AF65-F5344CB8AC3E}">
        <p14:creationId xmlns:p14="http://schemas.microsoft.com/office/powerpoint/2010/main" val="22209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2012-08-15T17:45:47Z</dcterms:modified>
</cp:coreProperties>
</file>