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Когда Тобой пленён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211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Позволь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Тобой,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руках Своих держи,</a:t>
            </a:r>
          </a:p>
        </p:txBody>
      </p:sp>
    </p:spTree>
    <p:extLst>
      <p:ext uri="{BB962C8B-B14F-4D97-AF65-F5344CB8AC3E}">
        <p14:creationId xmlns:p14="http://schemas.microsoft.com/office/powerpoint/2010/main" val="29522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дни опасности укрой,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веры укажи. </a:t>
            </a:r>
          </a:p>
        </p:txBody>
      </p:sp>
    </p:spTree>
    <p:extLst>
      <p:ext uri="{BB962C8B-B14F-4D97-AF65-F5344CB8AC3E}">
        <p14:creationId xmlns:p14="http://schemas.microsoft.com/office/powerpoint/2010/main" val="16837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Влеки меня к Себе,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Себе меня зови -</a:t>
            </a:r>
          </a:p>
        </p:txBody>
      </p:sp>
    </p:spTree>
    <p:extLst>
      <p:ext uri="{BB962C8B-B14F-4D97-AF65-F5344CB8AC3E}">
        <p14:creationId xmlns:p14="http://schemas.microsoft.com/office/powerpoint/2010/main" val="7347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Свободен буду лишь в 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плену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любви.</a:t>
            </a:r>
          </a:p>
        </p:txBody>
      </p:sp>
    </p:spTree>
    <p:extLst>
      <p:ext uri="{BB962C8B-B14F-4D97-AF65-F5344CB8AC3E}">
        <p14:creationId xmlns:p14="http://schemas.microsoft.com/office/powerpoint/2010/main" val="6633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Тобой пленён,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Тогда свободен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Освобождает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Твоя. </a:t>
            </a:r>
          </a:p>
        </p:txBody>
      </p:sp>
    </p:spTree>
    <p:extLst>
      <p:ext uri="{BB962C8B-B14F-4D97-AF65-F5344CB8AC3E}">
        <p14:creationId xmlns:p14="http://schemas.microsoft.com/office/powerpoint/2010/main" val="40458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Невзгодами томим,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Устало я иду.</a:t>
            </a:r>
          </a:p>
        </p:txBody>
      </p:sp>
    </p:spTree>
    <p:extLst>
      <p:ext uri="{BB962C8B-B14F-4D97-AF65-F5344CB8AC3E}">
        <p14:creationId xmlns:p14="http://schemas.microsoft.com/office/powerpoint/2010/main" val="17766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сделай пленником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Твоим-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силу обрету.</a:t>
            </a:r>
          </a:p>
        </p:txBody>
      </p:sp>
    </p:spTree>
    <p:extLst>
      <p:ext uri="{BB962C8B-B14F-4D97-AF65-F5344CB8AC3E}">
        <p14:creationId xmlns:p14="http://schemas.microsoft.com/office/powerpoint/2010/main" val="32097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Покоя сердцу нет,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Нет радости ему,</a:t>
            </a:r>
          </a:p>
        </p:txBody>
      </p:sp>
    </p:spTree>
    <p:extLst>
      <p:ext uri="{BB962C8B-B14F-4D97-AF65-F5344CB8AC3E}">
        <p14:creationId xmlns:p14="http://schemas.microsoft.com/office/powerpoint/2010/main" val="16711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Пока Твой вечный, добрый свет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осияет тьму. </a:t>
            </a:r>
          </a:p>
        </p:txBody>
      </p:sp>
    </p:spTree>
    <p:extLst>
      <p:ext uri="{BB962C8B-B14F-4D97-AF65-F5344CB8AC3E}">
        <p14:creationId xmlns:p14="http://schemas.microsoft.com/office/powerpoint/2010/main" val="22910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если я страшусь,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Плени,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меня, </a:t>
            </a:r>
          </a:p>
        </p:txBody>
      </p:sp>
    </p:spTree>
    <p:extLst>
      <p:ext uri="{BB962C8B-B14F-4D97-AF65-F5344CB8AC3E}">
        <p14:creationId xmlns:p14="http://schemas.microsoft.com/office/powerpoint/2010/main" val="26798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Тогда с Тобой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убоюсь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 бури, ни огня.</a:t>
            </a:r>
          </a:p>
        </p:txBody>
      </p:sp>
    </p:spTree>
    <p:extLst>
      <p:ext uri="{BB962C8B-B14F-4D97-AF65-F5344CB8AC3E}">
        <p14:creationId xmlns:p14="http://schemas.microsoft.com/office/powerpoint/2010/main" val="18706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2012-08-15T17:22:40Z</dcterms:modified>
</cp:coreProperties>
</file>