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Ближе, мой Бог,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Тебе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207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мой Бог,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к Тебе!</a:t>
            </a:r>
          </a:p>
        </p:txBody>
      </p:sp>
    </p:spTree>
    <p:extLst>
      <p:ext uri="{BB962C8B-B14F-4D97-AF65-F5344CB8AC3E}">
        <p14:creationId xmlns:p14="http://schemas.microsoft.com/office/powerpoint/2010/main" val="3719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помоги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борьбе,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земной борьбе, </a:t>
            </a:r>
          </a:p>
        </p:txBody>
      </p:sp>
    </p:spTree>
    <p:extLst>
      <p:ext uri="{BB962C8B-B14F-4D97-AF65-F5344CB8AC3E}">
        <p14:creationId xmlns:p14="http://schemas.microsoft.com/office/powerpoint/2010/main" val="33359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узкий путь пройти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мир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найти. </a:t>
            </a:r>
          </a:p>
        </p:txBody>
      </p:sp>
    </p:spTree>
    <p:extLst>
      <p:ext uri="{BB962C8B-B14F-4D97-AF65-F5344CB8AC3E}">
        <p14:creationId xmlns:p14="http://schemas.microsoft.com/office/powerpoint/2010/main" val="39679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мой Бог,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к Тебе!</a:t>
            </a:r>
          </a:p>
        </p:txBody>
      </p:sp>
    </p:spTree>
    <p:extLst>
      <p:ext uri="{BB962C8B-B14F-4D97-AF65-F5344CB8AC3E}">
        <p14:creationId xmlns:p14="http://schemas.microsoft.com/office/powerpoint/2010/main" val="12559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мой Бог,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к Тебе!</a:t>
            </a:r>
          </a:p>
        </p:txBody>
      </p:sp>
    </p:spTree>
    <p:extLst>
      <p:ext uri="{BB962C8B-B14F-4D97-AF65-F5344CB8AC3E}">
        <p14:creationId xmlns:p14="http://schemas.microsoft.com/office/powerpoint/2010/main" val="34926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кто бы на земле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Крылья дал мне?</a:t>
            </a:r>
          </a:p>
        </p:txBody>
      </p:sp>
    </p:spTree>
    <p:extLst>
      <p:ext uri="{BB962C8B-B14F-4D97-AF65-F5344CB8AC3E}">
        <p14:creationId xmlns:p14="http://schemas.microsoft.com/office/powerpoint/2010/main" val="6310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б улетел туда,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нет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скорбей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зла.</a:t>
            </a:r>
          </a:p>
        </p:txBody>
      </p:sp>
    </p:spTree>
    <p:extLst>
      <p:ext uri="{BB962C8B-B14F-4D97-AF65-F5344CB8AC3E}">
        <p14:creationId xmlns:p14="http://schemas.microsoft.com/office/powerpoint/2010/main" val="1858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мой Бог,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к Тебе!</a:t>
            </a:r>
          </a:p>
        </p:txBody>
      </p:sp>
    </p:spTree>
    <p:extLst>
      <p:ext uri="{BB962C8B-B14F-4D97-AF65-F5344CB8AC3E}">
        <p14:creationId xmlns:p14="http://schemas.microsoft.com/office/powerpoint/2010/main" val="23258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мой Бог,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к Тебе!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Стремлюсь всем сердцем 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всей душой. </a:t>
            </a:r>
          </a:p>
        </p:txBody>
      </p:sp>
    </p:spTree>
    <p:extLst>
      <p:ext uri="{BB962C8B-B14F-4D97-AF65-F5344CB8AC3E}">
        <p14:creationId xmlns:p14="http://schemas.microsoft.com/office/powerpoint/2010/main" val="28453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труден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земной,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я прошу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мольбе: </a:t>
            </a:r>
          </a:p>
        </p:txBody>
      </p:sp>
    </p:spTree>
    <p:extLst>
      <p:ext uri="{BB962C8B-B14F-4D97-AF65-F5344CB8AC3E}">
        <p14:creationId xmlns:p14="http://schemas.microsoft.com/office/powerpoint/2010/main" val="3224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ближе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быть 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к Тебе!</a:t>
            </a:r>
          </a:p>
        </p:txBody>
      </p:sp>
    </p:spTree>
    <p:extLst>
      <p:ext uri="{BB962C8B-B14F-4D97-AF65-F5344CB8AC3E}">
        <p14:creationId xmlns:p14="http://schemas.microsoft.com/office/powerpoint/2010/main" val="11366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мой Бог,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к Тебе!</a:t>
            </a:r>
          </a:p>
        </p:txBody>
      </p:sp>
    </p:spTree>
    <p:extLst>
      <p:ext uri="{BB962C8B-B14F-4D97-AF65-F5344CB8AC3E}">
        <p14:creationId xmlns:p14="http://schemas.microsoft.com/office/powerpoint/2010/main" val="27408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виден путь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мгле,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греховной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мгле.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светом озари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силой одари. </a:t>
            </a:r>
          </a:p>
        </p:txBody>
      </p:sp>
    </p:spTree>
    <p:extLst>
      <p:ext uri="{BB962C8B-B14F-4D97-AF65-F5344CB8AC3E}">
        <p14:creationId xmlns:p14="http://schemas.microsoft.com/office/powerpoint/2010/main" val="18788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мой Бог,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к Тебе!</a:t>
            </a:r>
          </a:p>
        </p:txBody>
      </p:sp>
    </p:spTree>
    <p:extLst>
      <p:ext uri="{BB962C8B-B14F-4D97-AF65-F5344CB8AC3E}">
        <p14:creationId xmlns:p14="http://schemas.microsoft.com/office/powerpoint/2010/main" val="23884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184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22</cp:revision>
  <dcterms:created xsi:type="dcterms:W3CDTF">2012-07-25T11:14:36Z</dcterms:created>
  <dcterms:modified xsi:type="dcterms:W3CDTF">2012-08-15T15:26:41Z</dcterms:modified>
</cp:coreProperties>
</file>