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 snapToGrid="0">
      <p:cViewPr>
        <p:scale>
          <a:sx n="50" d="100"/>
          <a:sy n="50" d="100"/>
        </p:scale>
        <p:origin x="-109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348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К Тебе, Господь, душа моя стремится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0434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№205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Тебе, Господь, душа моя стремится,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Как лань к потокам чистых вод бежит.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Боже! Тобой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жажду насладиться,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Сердце моё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принадлежит.</a:t>
            </a:r>
          </a:p>
        </p:txBody>
      </p:sp>
    </p:spTree>
    <p:extLst>
      <p:ext uri="{BB962C8B-B14F-4D97-AF65-F5344CB8AC3E}">
        <p14:creationId xmlns:p14="http://schemas.microsoft.com/office/powerpoint/2010/main" val="13537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Мой Бог,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Тобой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обильно раздаются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Благословенья свыше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каждый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день. </a:t>
            </a:r>
          </a:p>
        </p:txBody>
      </p:sp>
    </p:spTree>
    <p:extLst>
      <p:ext uri="{BB962C8B-B14F-4D97-AF65-F5344CB8AC3E}">
        <p14:creationId xmlns:p14="http://schemas.microsoft.com/office/powerpoint/2010/main" val="6707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Радостных песен звуки с неба льются,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сердце рассеяв мрачной ночи тень.</a:t>
            </a:r>
          </a:p>
        </p:txBody>
      </p:sp>
    </p:spTree>
    <p:extLst>
      <p:ext uri="{BB962C8B-B14F-4D97-AF65-F5344CB8AC3E}">
        <p14:creationId xmlns:p14="http://schemas.microsoft.com/office/powerpoint/2010/main" val="20570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Зла не страшусь,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 скорбях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не унываю,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бурях земных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Тебе взываю я.</a:t>
            </a:r>
          </a:p>
        </p:txBody>
      </p:sp>
    </p:spTree>
    <p:extLst>
      <p:ext uri="{BB962C8B-B14F-4D97-AF65-F5344CB8AC3E}">
        <p14:creationId xmlns:p14="http://schemas.microsoft.com/office/powerpoint/2010/main" val="1582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 цели стремлюсь, молясь и уповая,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Знаю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Твоих руках судьба моя.</a:t>
            </a:r>
          </a:p>
        </p:txBody>
      </p:sp>
    </p:spTree>
    <p:extLst>
      <p:ext uri="{BB962C8B-B14F-4D97-AF65-F5344CB8AC3E}">
        <p14:creationId xmlns:p14="http://schemas.microsoft.com/office/powerpoint/2010/main" val="27197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2012-08-15T13:39:03Z</dcterms:modified>
</cp:coreProperties>
</file>