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 О, внемли, Господи!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202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внемли, Господи!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вновь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милость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внемли, Господи!</a:t>
            </a:r>
          </a:p>
        </p:txBody>
      </p:sp>
    </p:spTree>
    <p:extLst>
      <p:ext uri="{BB962C8B-B14F-4D97-AF65-F5344CB8AC3E}">
        <p14:creationId xmlns:p14="http://schemas.microsoft.com/office/powerpoint/2010/main" val="12344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Помилуй, Господи!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высот Твоих призри </a:t>
            </a:r>
          </a:p>
        </p:txBody>
      </p:sp>
    </p:spTree>
    <p:extLst>
      <p:ext uri="{BB962C8B-B14F-4D97-AF65-F5344CB8AC3E}">
        <p14:creationId xmlns:p14="http://schemas.microsoft.com/office/powerpoint/2010/main" val="19955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руку к нам простри.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Помилуй, Господи!</a:t>
            </a:r>
          </a:p>
        </p:txBody>
      </p:sp>
    </p:spTree>
    <p:extLst>
      <p:ext uri="{BB962C8B-B14F-4D97-AF65-F5344CB8AC3E}">
        <p14:creationId xmlns:p14="http://schemas.microsoft.com/office/powerpoint/2010/main" val="26963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нас, Господи,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Духом истины</a:t>
            </a:r>
          </a:p>
        </p:txBody>
      </p:sp>
    </p:spTree>
    <p:extLst>
      <p:ext uri="{BB962C8B-B14F-4D97-AF65-F5344CB8AC3E}">
        <p14:creationId xmlns:p14="http://schemas.microsoft.com/office/powerpoint/2010/main" val="15075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небесной пристани.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нас, Господи! </a:t>
            </a:r>
          </a:p>
        </p:txBody>
      </p:sp>
    </p:spTree>
    <p:extLst>
      <p:ext uri="{BB962C8B-B14F-4D97-AF65-F5344CB8AC3E}">
        <p14:creationId xmlns:p14="http://schemas.microsoft.com/office/powerpoint/2010/main" val="42206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Веди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нас, Господи! </a:t>
            </a:r>
          </a:p>
        </p:txBody>
      </p:sp>
    </p:spTree>
    <p:extLst>
      <p:ext uri="{BB962C8B-B14F-4D97-AF65-F5344CB8AC3E}">
        <p14:creationId xmlns:p14="http://schemas.microsoft.com/office/powerpoint/2010/main" val="31343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2012-08-15T13:13:13Z</dcterms:modified>
</cp:coreProperties>
</file>