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О, услышь, Спаситель, нас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201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услышь, Спаситель, нас,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Тех,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кого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смертью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Святой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излей,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живительный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елей.</a:t>
            </a:r>
          </a:p>
        </p:txBody>
      </p:sp>
    </p:spTree>
    <p:extLst>
      <p:ext uri="{BB962C8B-B14F-4D97-AF65-F5344CB8AC3E}">
        <p14:creationId xmlns:p14="http://schemas.microsoft.com/office/powerpoint/2010/main" val="255291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Светит нам в ночи скорбей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Солнце милости Твоей. </a:t>
            </a:r>
          </a:p>
        </p:txBody>
      </p:sp>
    </p:spTree>
    <p:extLst>
      <p:ext uri="{BB962C8B-B14F-4D97-AF65-F5344CB8AC3E}">
        <p14:creationId xmlns:p14="http://schemas.microsoft.com/office/powerpoint/2010/main" val="233156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Всех, уставших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Поддержи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укрепи.</a:t>
            </a:r>
          </a:p>
        </p:txBody>
      </p:sp>
    </p:spTree>
    <p:extLst>
      <p:ext uri="{BB962C8B-B14F-4D97-AF65-F5344CB8AC3E}">
        <p14:creationId xmlns:p14="http://schemas.microsoft.com/office/powerpoint/2010/main" val="16937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пошли, Спаситель, Сам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 Твой страждущим сердцам. </a:t>
            </a:r>
          </a:p>
        </p:txBody>
      </p:sp>
    </p:spTree>
    <p:extLst>
      <p:ext uri="{BB962C8B-B14F-4D97-AF65-F5344CB8AC3E}">
        <p14:creationId xmlns:p14="http://schemas.microsoft.com/office/powerpoint/2010/main" val="26892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сквозь сумрак зла и бед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сияет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правды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свет.</a:t>
            </a:r>
          </a:p>
        </p:txBody>
      </p:sp>
    </p:spTree>
    <p:extLst>
      <p:ext uri="{BB962C8B-B14F-4D97-AF65-F5344CB8AC3E}">
        <p14:creationId xmlns:p14="http://schemas.microsoft.com/office/powerpoint/2010/main" val="1577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78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20</cp:revision>
  <dcterms:created xsi:type="dcterms:W3CDTF">2012-07-25T11:14:36Z</dcterms:created>
  <dcterms:modified xsi:type="dcterms:W3CDTF">2012-08-15T13:07:57Z</dcterms:modified>
</cp:coreProperties>
</file>