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Солнце скрылось за горой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200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Солнце скрылось за горой,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Тихо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меркнет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свет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дневной.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час покоя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забот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 Твой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зовёт.</a:t>
            </a:r>
          </a:p>
        </p:txBody>
      </p:sp>
    </p:spTree>
    <p:extLst>
      <p:ext uri="{BB962C8B-B14F-4D97-AF65-F5344CB8AC3E}">
        <p14:creationId xmlns:p14="http://schemas.microsoft.com/office/powerpoint/2010/main" val="30771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Сердце, дух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моя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сокрыты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Тебя. </a:t>
            </a:r>
          </a:p>
        </p:txBody>
      </p:sp>
    </p:spTree>
    <p:extLst>
      <p:ext uri="{BB962C8B-B14F-4D97-AF65-F5344CB8AC3E}">
        <p14:creationId xmlns:p14="http://schemas.microsoft.com/office/powerpoint/2010/main" val="9673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Боже! Дух мой обнови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любви благослови.</a:t>
            </a:r>
          </a:p>
        </p:txBody>
      </p:sp>
    </p:spTree>
    <p:extLst>
      <p:ext uri="{BB962C8B-B14F-4D97-AF65-F5344CB8AC3E}">
        <p14:creationId xmlns:p14="http://schemas.microsoft.com/office/powerpoint/2010/main" val="27980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благодатный день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Сменит скорбной ночи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тень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95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тяжкий испытанья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Поддержи, Спаситель, нас!</a:t>
            </a:r>
          </a:p>
        </p:txBody>
      </p:sp>
    </p:spTree>
    <p:extLst>
      <p:ext uri="{BB962C8B-B14F-4D97-AF65-F5344CB8AC3E}">
        <p14:creationId xmlns:p14="http://schemas.microsoft.com/office/powerpoint/2010/main" val="29805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2012-08-15T12:49:40Z</dcterms:modified>
</cp:coreProperties>
</file>