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6598"/>
    <a:srgbClr val="FFFFFF"/>
    <a:srgbClr val="00A249"/>
    <a:srgbClr val="972D83"/>
    <a:srgbClr val="79368E"/>
    <a:srgbClr val="93294F"/>
    <a:srgbClr val="00AC4E"/>
    <a:srgbClr val="009644"/>
    <a:srgbClr val="963108"/>
    <a:srgbClr val="743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15.08.2012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7784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Милосердный Творец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005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16494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16494"/>
                </a:solidFill>
                <a:latin typeface="Myriad Pro" pitchFamily="34" charset="0"/>
              </a:rPr>
              <a:t>199</a:t>
            </a:r>
            <a:endParaRPr lang="ru-RU" dirty="0" smtClean="0">
              <a:solidFill>
                <a:srgbClr val="016494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Милосердный Творец,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Слаб и немощен я,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Добрый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Отец,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Укрепляешь меня.</a:t>
            </a:r>
          </a:p>
        </p:txBody>
      </p:sp>
    </p:spTree>
    <p:extLst>
      <p:ext uri="{BB962C8B-B14F-4D97-AF65-F5344CB8AC3E}">
        <p14:creationId xmlns:p14="http://schemas.microsoft.com/office/powerpoint/2010/main" val="55223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мой дух просвети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Благодатью живой, </a:t>
            </a:r>
          </a:p>
        </p:txBody>
      </p:sp>
    </p:spTree>
    <p:extLst>
      <p:ext uri="{BB962C8B-B14F-4D97-AF65-F5344CB8AC3E}">
        <p14:creationId xmlns:p14="http://schemas.microsoft.com/office/powerpoint/2010/main" val="116427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Дай мне радость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пути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 пустыне земной.</a:t>
            </a:r>
          </a:p>
        </p:txBody>
      </p:sp>
    </p:spTree>
    <p:extLst>
      <p:ext uri="{BB962C8B-B14F-4D97-AF65-F5344CB8AC3E}">
        <p14:creationId xmlns:p14="http://schemas.microsoft.com/office/powerpoint/2010/main" val="418022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Если я упаду,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поддержишь меня.</a:t>
            </a:r>
          </a:p>
        </p:txBody>
      </p:sp>
    </p:spTree>
    <p:extLst>
      <p:ext uri="{BB962C8B-B14F-4D97-AF65-F5344CB8AC3E}">
        <p14:creationId xmlns:p14="http://schemas.microsoft.com/office/powerpoint/2010/main" val="185253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Я с Тобою приду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Царство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вечного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дня.</a:t>
            </a:r>
          </a:p>
        </p:txBody>
      </p:sp>
    </p:spTree>
    <p:extLst>
      <p:ext uri="{BB962C8B-B14F-4D97-AF65-F5344CB8AC3E}">
        <p14:creationId xmlns:p14="http://schemas.microsoft.com/office/powerpoint/2010/main" val="281247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52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56</Words>
  <Application>Microsoft Office PowerPoint</Application>
  <PresentationFormat>Экран (4:3)</PresentationFormat>
  <Paragraphs>17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19</cp:revision>
  <dcterms:created xsi:type="dcterms:W3CDTF">2012-07-25T11:14:36Z</dcterms:created>
  <dcterms:modified xsi:type="dcterms:W3CDTF">2012-08-15T12:45:32Z</dcterms:modified>
</cp:coreProperties>
</file>