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Любовь Твоя, Спаситель мой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197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Омой меня, Господь!</a:t>
            </a:r>
          </a:p>
        </p:txBody>
      </p:sp>
    </p:spTree>
    <p:extLst>
      <p:ext uri="{BB962C8B-B14F-4D97-AF65-F5344CB8AC3E}">
        <p14:creationId xmlns:p14="http://schemas.microsoft.com/office/powerpoint/2010/main" val="9669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 Твоя, Спаситель мой,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Душе моей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даёт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разум,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жизнь мою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Твои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руки отдаю.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 меня, Господь!</a:t>
            </a:r>
          </a:p>
        </p:txBody>
      </p:sp>
    </p:spTree>
    <p:extLst>
      <p:ext uri="{BB962C8B-B14F-4D97-AF65-F5344CB8AC3E}">
        <p14:creationId xmlns:p14="http://schemas.microsoft.com/office/powerpoint/2010/main" val="39733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светом ярким засвети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факел, гаснущий в пути, </a:t>
            </a:r>
          </a:p>
        </p:txBody>
      </p:sp>
    </p:spTree>
    <p:extLst>
      <p:ext uri="{BB962C8B-B14F-4D97-AF65-F5344CB8AC3E}">
        <p14:creationId xmlns:p14="http://schemas.microsoft.com/office/powerpoint/2010/main" val="28194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надежде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вере утверди,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блаженной цели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приведи.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Веди меня, Господь!</a:t>
            </a:r>
          </a:p>
        </p:txBody>
      </p:sp>
    </p:spTree>
    <p:extLst>
      <p:ext uri="{BB962C8B-B14F-4D97-AF65-F5344CB8AC3E}">
        <p14:creationId xmlns:p14="http://schemas.microsoft.com/office/powerpoint/2010/main" val="17157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крест, влекущий ввысь мой дух!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Земное меркнет всё вокруг, </a:t>
            </a:r>
          </a:p>
        </p:txBody>
      </p:sp>
    </p:spTree>
    <p:extLst>
      <p:ext uri="{BB962C8B-B14F-4D97-AF65-F5344CB8AC3E}">
        <p14:creationId xmlns:p14="http://schemas.microsoft.com/office/powerpoint/2010/main" val="14345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Душа становится чиста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Здесь, у подножия креста. </a:t>
            </a:r>
          </a:p>
        </p:txBody>
      </p:sp>
    </p:spTree>
    <p:extLst>
      <p:ext uri="{BB962C8B-B14F-4D97-AF65-F5344CB8AC3E}">
        <p14:creationId xmlns:p14="http://schemas.microsoft.com/office/powerpoint/2010/main" val="24012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2012-08-15T12:29:23Z</dcterms:modified>
</cp:coreProperties>
</file>