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Будь милосерд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о Боже мой!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195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 милосерд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Боже мой!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Услышь мой зов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с мольбой,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в искушенье победить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чистой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сохранить.</a:t>
            </a:r>
          </a:p>
        </p:txBody>
      </p:sp>
    </p:spTree>
    <p:extLst>
      <p:ext uri="{BB962C8B-B14F-4D97-AF65-F5344CB8AC3E}">
        <p14:creationId xmlns:p14="http://schemas.microsoft.com/office/powerpoint/2010/main" val="23609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молю 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Даруй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живой </a:t>
            </a:r>
          </a:p>
        </p:txBody>
      </p:sp>
    </p:spTree>
    <p:extLst>
      <p:ext uri="{BB962C8B-B14F-4D97-AF65-F5344CB8AC3E}">
        <p14:creationId xmlns:p14="http://schemas.microsoft.com/office/powerpoint/2010/main" val="11377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Смиренно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истине ходить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всей душой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любить.</a:t>
            </a:r>
          </a:p>
        </p:txBody>
      </p:sp>
    </p:spTree>
    <p:extLst>
      <p:ext uri="{BB962C8B-B14F-4D97-AF65-F5344CB8AC3E}">
        <p14:creationId xmlns:p14="http://schemas.microsoft.com/office/powerpoint/2010/main" val="37043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Пока живу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я 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земле,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верным быть во всём Тебе:</a:t>
            </a:r>
          </a:p>
        </p:txBody>
      </p:sp>
    </p:spTree>
    <p:extLst>
      <p:ext uri="{BB962C8B-B14F-4D97-AF65-F5344CB8AC3E}">
        <p14:creationId xmlns:p14="http://schemas.microsoft.com/office/powerpoint/2010/main" val="19091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Твою святую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волю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чтить,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 жизнь Тебе лишь посвятить.</a:t>
            </a:r>
          </a:p>
        </p:txBody>
      </p:sp>
    </p:spTree>
    <p:extLst>
      <p:ext uri="{BB962C8B-B14F-4D97-AF65-F5344CB8AC3E}">
        <p14:creationId xmlns:p14="http://schemas.microsoft.com/office/powerpoint/2010/main" val="35268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Пошли мне силы, Боже мой,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Исполнить Твой Закон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святой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095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обнови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укрепи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Твоей любви.</a:t>
            </a:r>
          </a:p>
        </p:txBody>
      </p:sp>
    </p:spTree>
    <p:extLst>
      <p:ext uri="{BB962C8B-B14F-4D97-AF65-F5344CB8AC3E}">
        <p14:creationId xmlns:p14="http://schemas.microsoft.com/office/powerpoint/2010/main" val="32323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2012-08-15T12:11:16Z</dcterms:modified>
</cp:coreProperties>
</file>