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</p:sldIdLst>
  <p:sldSz cx="9144000" cy="6858000" type="screen4x3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598"/>
    <a:srgbClr val="FFFFFF"/>
    <a:srgbClr val="00A249"/>
    <a:srgbClr val="972D83"/>
    <a:srgbClr val="79368E"/>
    <a:srgbClr val="93294F"/>
    <a:srgbClr val="00AC4E"/>
    <a:srgbClr val="009644"/>
    <a:srgbClr val="963108"/>
    <a:srgbClr val="743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7784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Господь, Тебя люблю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005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16494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16494"/>
                </a:solidFill>
                <a:latin typeface="Myriad Pro" pitchFamily="34" charset="0"/>
              </a:rPr>
              <a:t>194</a:t>
            </a:r>
            <a:endParaRPr lang="ru-RU" dirty="0" smtClean="0">
              <a:solidFill>
                <a:srgbClr val="016494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Всё, чем я дорожу,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Тебе я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приношу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0952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Как жертву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всё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сложу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 ног Твоих.</a:t>
            </a:r>
          </a:p>
        </p:txBody>
      </p:sp>
    </p:spTree>
    <p:extLst>
      <p:ext uri="{BB962C8B-B14F-4D97-AF65-F5344CB8AC3E}">
        <p14:creationId xmlns:p14="http://schemas.microsoft.com/office/powerpoint/2010/main" val="153019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Господь, приди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мне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мощь моя! </a:t>
            </a:r>
          </a:p>
        </p:txBody>
      </p:sp>
    </p:spTree>
    <p:extLst>
      <p:ext uri="{BB962C8B-B14F-4D97-AF65-F5344CB8AC3E}">
        <p14:creationId xmlns:p14="http://schemas.microsoft.com/office/powerpoint/2010/main" val="391129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помоги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борьбе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жду Тебя!</a:t>
            </a:r>
          </a:p>
        </p:txBody>
      </p:sp>
    </p:spTree>
    <p:extLst>
      <p:ext uri="{BB962C8B-B14F-4D97-AF65-F5344CB8AC3E}">
        <p14:creationId xmlns:p14="http://schemas.microsoft.com/office/powerpoint/2010/main" val="377532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Господь, пребудь со мной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Здесь, в страшной тьме земной, </a:t>
            </a:r>
          </a:p>
        </p:txBody>
      </p:sp>
    </p:spTree>
    <p:extLst>
      <p:ext uri="{BB962C8B-B14F-4D97-AF65-F5344CB8AC3E}">
        <p14:creationId xmlns:p14="http://schemas.microsoft.com/office/powerpoint/2010/main" val="377532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Чтоб мне идти тропой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град золотой. </a:t>
            </a:r>
          </a:p>
        </p:txBody>
      </p:sp>
    </p:spTree>
    <p:extLst>
      <p:ext uri="{BB962C8B-B14F-4D97-AF65-F5344CB8AC3E}">
        <p14:creationId xmlns:p14="http://schemas.microsoft.com/office/powerpoint/2010/main" val="407381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Пусть грозный враг страшит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зло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кругом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кипит -</a:t>
            </a:r>
          </a:p>
        </p:txBody>
      </p:sp>
    </p:spTree>
    <p:extLst>
      <p:ext uri="{BB962C8B-B14F-4D97-AF65-F5344CB8AC3E}">
        <p14:creationId xmlns:p14="http://schemas.microsoft.com/office/powerpoint/2010/main" val="419426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Ты, верный, крепкий щит,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Всегда со мной!</a:t>
            </a:r>
          </a:p>
        </p:txBody>
      </p:sp>
    </p:spTree>
    <p:extLst>
      <p:ext uri="{BB962C8B-B14F-4D97-AF65-F5344CB8AC3E}">
        <p14:creationId xmlns:p14="http://schemas.microsoft.com/office/powerpoint/2010/main" val="140051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Господь, приди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мне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мощь моя! </a:t>
            </a:r>
          </a:p>
        </p:txBody>
      </p:sp>
    </p:spTree>
    <p:extLst>
      <p:ext uri="{BB962C8B-B14F-4D97-AF65-F5344CB8AC3E}">
        <p14:creationId xmlns:p14="http://schemas.microsoft.com/office/powerpoint/2010/main" val="324565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помоги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борьбе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жду Тебя!</a:t>
            </a:r>
          </a:p>
        </p:txBody>
      </p:sp>
    </p:spTree>
    <p:extLst>
      <p:ext uri="{BB962C8B-B14F-4D97-AF65-F5344CB8AC3E}">
        <p14:creationId xmlns:p14="http://schemas.microsoft.com/office/powerpoint/2010/main" val="139790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Господь, Тебя люблю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песнь Тебе пою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90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Боже мой, молю: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Услышь меня! </a:t>
            </a:r>
          </a:p>
        </p:txBody>
      </p:sp>
    </p:spTree>
    <p:extLst>
      <p:ext uri="{BB962C8B-B14F-4D97-AF65-F5344CB8AC3E}">
        <p14:creationId xmlns:p14="http://schemas.microsoft.com/office/powerpoint/2010/main" val="76540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по Своей любви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Милость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мне яви –</a:t>
            </a:r>
          </a:p>
        </p:txBody>
      </p:sp>
    </p:spTree>
    <p:extLst>
      <p:ext uri="{BB962C8B-B14F-4D97-AF65-F5344CB8AC3E}">
        <p14:creationId xmlns:p14="http://schemas.microsoft.com/office/powerpoint/2010/main" val="240336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Дух сердца обнови,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Ведь грешен я.</a:t>
            </a:r>
          </a:p>
        </p:txBody>
      </p:sp>
    </p:spTree>
    <p:extLst>
      <p:ext uri="{BB962C8B-B14F-4D97-AF65-F5344CB8AC3E}">
        <p14:creationId xmlns:p14="http://schemas.microsoft.com/office/powerpoint/2010/main" val="99498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Господь, приди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мне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мощь моя! </a:t>
            </a:r>
          </a:p>
        </p:txBody>
      </p:sp>
    </p:spTree>
    <p:extLst>
      <p:ext uri="{BB962C8B-B14F-4D97-AF65-F5344CB8AC3E}">
        <p14:creationId xmlns:p14="http://schemas.microsoft.com/office/powerpoint/2010/main" val="11393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помоги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борьбе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жду Тебя!</a:t>
            </a:r>
          </a:p>
        </p:txBody>
      </p:sp>
    </p:spTree>
    <p:extLst>
      <p:ext uri="{BB962C8B-B14F-4D97-AF65-F5344CB8AC3E}">
        <p14:creationId xmlns:p14="http://schemas.microsoft.com/office/powerpoint/2010/main" val="296275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err="1">
                <a:solidFill>
                  <a:schemeClr val="bg1"/>
                </a:solidFill>
                <a:latin typeface="Myriad Pro Light" pitchFamily="34" charset="0"/>
              </a:rPr>
              <a:t>Услыши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 голос мой,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Прошу Тебя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мольбой: </a:t>
            </a:r>
          </a:p>
        </p:txBody>
      </p:sp>
    </p:spTree>
    <p:extLst>
      <p:ext uri="{BB962C8B-B14F-4D97-AF65-F5344CB8AC3E}">
        <p14:creationId xmlns:p14="http://schemas.microsoft.com/office/powerpoint/2010/main" val="329219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Дай жертвовать собой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делах святых.</a:t>
            </a:r>
          </a:p>
        </p:txBody>
      </p:sp>
    </p:spTree>
    <p:extLst>
      <p:ext uri="{BB962C8B-B14F-4D97-AF65-F5344CB8AC3E}">
        <p14:creationId xmlns:p14="http://schemas.microsoft.com/office/powerpoint/2010/main" val="89723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174</Words>
  <Application>Microsoft Office PowerPoint</Application>
  <PresentationFormat>Экран (4:3)</PresentationFormat>
  <Paragraphs>48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19</cp:revision>
  <dcterms:created xsi:type="dcterms:W3CDTF">2012-07-25T11:14:36Z</dcterms:created>
  <dcterms:modified xsi:type="dcterms:W3CDTF">2012-08-15T12:05:30Z</dcterms:modified>
</cp:coreProperties>
</file>