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598"/>
    <a:srgbClr val="FFFFFF"/>
    <a:srgbClr val="00A249"/>
    <a:srgbClr val="972D83"/>
    <a:srgbClr val="79368E"/>
    <a:srgbClr val="93294F"/>
    <a:srgbClr val="00AC4E"/>
    <a:srgbClr val="009644"/>
    <a:srgbClr val="963108"/>
    <a:srgbClr val="74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47789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Сердце чистое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242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190</a:t>
            </a:r>
            <a:endParaRPr lang="ru-RU" dirty="0" smtClean="0">
              <a:solidFill>
                <a:srgbClr val="01649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Лишь сердцем чистые войдут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град новый Иерусалим, </a:t>
            </a:r>
          </a:p>
        </p:txBody>
      </p:sp>
    </p:spTree>
    <p:extLst>
      <p:ext uri="{BB962C8B-B14F-4D97-AF65-F5344CB8AC3E}">
        <p14:creationId xmlns:p14="http://schemas.microsoft.com/office/powerpoint/2010/main" val="187288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 Иисусом воспоют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вечно там пребудут с Ним.</a:t>
            </a:r>
          </a:p>
        </p:txBody>
      </p:sp>
    </p:spTree>
    <p:extLst>
      <p:ext uri="{BB962C8B-B14F-4D97-AF65-F5344CB8AC3E}">
        <p14:creationId xmlns:p14="http://schemas.microsoft.com/office/powerpoint/2010/main" val="364755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Молю, Господь, меня омой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Пречистой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живой водой, </a:t>
            </a:r>
          </a:p>
        </p:txBody>
      </p:sp>
    </p:spTree>
    <p:extLst>
      <p:ext uri="{BB962C8B-B14F-4D97-AF65-F5344CB8AC3E}">
        <p14:creationId xmlns:p14="http://schemas.microsoft.com/office/powerpoint/2010/main" val="145370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Святым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огнём любви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Своей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коснись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души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моей.</a:t>
            </a:r>
          </a:p>
        </p:txBody>
      </p:sp>
    </p:spTree>
    <p:extLst>
      <p:ext uri="{BB962C8B-B14F-4D97-AF65-F5344CB8AC3E}">
        <p14:creationId xmlns:p14="http://schemas.microsoft.com/office/powerpoint/2010/main" val="815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Жить в мире зла мне суждено,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путь мой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труден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тернист.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душе желание одно: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Хочу быть чист, хочу быть чист.</a:t>
            </a:r>
          </a:p>
        </p:txBody>
      </p:sp>
    </p:spTree>
    <p:extLst>
      <p:ext uri="{BB962C8B-B14F-4D97-AF65-F5344CB8AC3E}">
        <p14:creationId xmlns:p14="http://schemas.microsoft.com/office/powerpoint/2010/main" val="95853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Молю, Господь, меня омой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Пречистой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живой водой, </a:t>
            </a:r>
          </a:p>
        </p:txBody>
      </p:sp>
    </p:spTree>
    <p:extLst>
      <p:ext uri="{BB962C8B-B14F-4D97-AF65-F5344CB8AC3E}">
        <p14:creationId xmlns:p14="http://schemas.microsoft.com/office/powerpoint/2010/main" val="343184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Святым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огнём любви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Своей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коснись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души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моей.</a:t>
            </a:r>
          </a:p>
        </p:txBody>
      </p:sp>
    </p:spTree>
    <p:extLst>
      <p:ext uri="{BB962C8B-B14F-4D97-AF65-F5344CB8AC3E}">
        <p14:creationId xmlns:p14="http://schemas.microsoft.com/office/powerpoint/2010/main" val="311308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Добра желанье есть во мне,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Хочу по правде Божьей жить, </a:t>
            </a:r>
          </a:p>
        </p:txBody>
      </p:sp>
    </p:spTree>
    <p:extLst>
      <p:ext uri="{BB962C8B-B14F-4D97-AF65-F5344CB8AC3E}">
        <p14:creationId xmlns:p14="http://schemas.microsoft.com/office/powerpoint/2010/main" val="42881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средь греха здесь, на земле,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Сам не могу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чистым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быть.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9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Молю, Господь, меня омой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Пречистой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живой водой, </a:t>
            </a:r>
          </a:p>
        </p:txBody>
      </p:sp>
    </p:spTree>
    <p:extLst>
      <p:ext uri="{BB962C8B-B14F-4D97-AF65-F5344CB8AC3E}">
        <p14:creationId xmlns:p14="http://schemas.microsoft.com/office/powerpoint/2010/main" val="363340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Святым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огнём любви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Своей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коснись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души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моей.</a:t>
            </a:r>
          </a:p>
        </p:txBody>
      </p:sp>
    </p:spTree>
    <p:extLst>
      <p:ext uri="{BB962C8B-B14F-4D97-AF65-F5344CB8AC3E}">
        <p14:creationId xmlns:p14="http://schemas.microsoft.com/office/powerpoint/2010/main" val="8265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145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19</cp:revision>
  <dcterms:created xsi:type="dcterms:W3CDTF">2012-07-25T11:14:36Z</dcterms:created>
  <dcterms:modified xsi:type="dcterms:W3CDTF">2012-08-15T10:22:38Z</dcterms:modified>
</cp:coreProperties>
</file>