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5414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Господи Боже,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, пребудь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мной!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37058" y="5176753"/>
            <a:ext cx="2469884" cy="2715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189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Господи Боже,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пребудь со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мной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Близится ночь,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сменился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мглой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лишусь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опоры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 земной,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Ты, мой оплот, Господь,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пребудь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со мной.</a:t>
            </a:r>
          </a:p>
        </p:txBody>
      </p:sp>
    </p:spTree>
    <p:extLst>
      <p:ext uri="{BB962C8B-B14F-4D97-AF65-F5344CB8AC3E}">
        <p14:creationId xmlns:p14="http://schemas.microsoft.com/office/powerpoint/2010/main" val="14477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Боже, Ты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каждый </a:t>
            </a:r>
            <a:r>
              <a:rPr lang="ru-RU" sz="660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660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веди,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Жизнью моей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Сам руководи,</a:t>
            </a:r>
          </a:p>
        </p:txBody>
      </p:sp>
    </p:spTree>
    <p:extLst>
      <p:ext uri="{BB962C8B-B14F-4D97-AF65-F5344CB8AC3E}">
        <p14:creationId xmlns:p14="http://schemas.microsoft.com/office/powerpoint/2010/main" val="41281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радостный час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скорбною порой,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Верный Хранитель, Ты пребудь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42773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мраке ночном на жизненном пути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Вижу я свет надежды впереди. </a:t>
            </a:r>
          </a:p>
        </p:txBody>
      </p:sp>
    </p:spTree>
    <p:extLst>
      <p:ext uri="{BB962C8B-B14F-4D97-AF65-F5344CB8AC3E}">
        <p14:creationId xmlns:p14="http://schemas.microsoft.com/office/powerpoint/2010/main" val="765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Небо алеет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новою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зарёй,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Свет невечерний,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пребудь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1279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101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2012-08-15T10:14:19Z</dcterms:modified>
</cp:coreProperties>
</file>